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4" r:id="rId4"/>
    <p:sldId id="275" r:id="rId5"/>
    <p:sldId id="258" r:id="rId6"/>
    <p:sldId id="273" r:id="rId7"/>
    <p:sldId id="260" r:id="rId8"/>
    <p:sldId id="261" r:id="rId9"/>
    <p:sldId id="262" r:id="rId10"/>
    <p:sldId id="265" r:id="rId11"/>
    <p:sldId id="263" r:id="rId12"/>
    <p:sldId id="264" r:id="rId13"/>
    <p:sldId id="267" r:id="rId14"/>
    <p:sldId id="268" r:id="rId15"/>
    <p:sldId id="269" r:id="rId16"/>
    <p:sldId id="271" r:id="rId17"/>
    <p:sldId id="272" r:id="rId18"/>
    <p:sldId id="270" r:id="rId19"/>
    <p:sldId id="266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8008"/>
    <a:srgbClr val="FCE6CE"/>
    <a:srgbClr val="0070C0"/>
    <a:srgbClr val="2B60E7"/>
    <a:srgbClr val="843C0C"/>
    <a:srgbClr val="1F4E79"/>
    <a:srgbClr val="333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5" autoAdjust="0"/>
    <p:restoredTop sz="94660"/>
  </p:normalViewPr>
  <p:slideViewPr>
    <p:cSldViewPr snapToGrid="0">
      <p:cViewPr varScale="1">
        <p:scale>
          <a:sx n="92" d="100"/>
          <a:sy n="92" d="100"/>
        </p:scale>
        <p:origin x="21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EB0280-C521-44B6-8334-E3932F5CBB9D}" type="doc">
      <dgm:prSet loTypeId="urn:microsoft.com/office/officeart/2005/8/layout/hierarchy4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pt-BR"/>
        </a:p>
      </dgm:t>
    </dgm:pt>
    <dgm:pt modelId="{A4C69003-62B1-488E-8112-30F38C67AE19}">
      <dgm:prSet phldrT="[Texto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pt-BR" sz="3200" dirty="0"/>
            <a:t>Variável</a:t>
          </a:r>
          <a:endParaRPr lang="pt-BR" sz="1700" dirty="0"/>
        </a:p>
      </dgm:t>
    </dgm:pt>
    <dgm:pt modelId="{0D7569B6-67EE-4E44-B8B5-5E68EE78D58C}" type="parTrans" cxnId="{C9B728F6-2A3B-49FF-8208-9E2C73CB9E37}">
      <dgm:prSet/>
      <dgm:spPr/>
      <dgm:t>
        <a:bodyPr/>
        <a:lstStyle/>
        <a:p>
          <a:endParaRPr lang="pt-BR"/>
        </a:p>
      </dgm:t>
    </dgm:pt>
    <dgm:pt modelId="{378BB32B-B6D3-4530-8212-8A6404E7090C}" type="sibTrans" cxnId="{C9B728F6-2A3B-49FF-8208-9E2C73CB9E37}">
      <dgm:prSet/>
      <dgm:spPr/>
      <dgm:t>
        <a:bodyPr/>
        <a:lstStyle/>
        <a:p>
          <a:endParaRPr lang="pt-BR"/>
        </a:p>
      </dgm:t>
    </dgm:pt>
    <dgm:pt modelId="{E81C676F-AC96-4ED4-A936-AEF35135306C}">
      <dgm:prSet phldrT="[Texto]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pt-BR" b="1" dirty="0"/>
            <a:t>Quantitativa </a:t>
          </a:r>
          <a:r>
            <a:rPr lang="pt-BR" b="0" dirty="0"/>
            <a:t>ou</a:t>
          </a:r>
          <a:r>
            <a:rPr lang="pt-BR" b="1" dirty="0"/>
            <a:t> Numérica</a:t>
          </a:r>
        </a:p>
      </dgm:t>
    </dgm:pt>
    <dgm:pt modelId="{618F4959-12A8-4F96-B105-E2927405A319}" type="parTrans" cxnId="{32A2AF31-BE8D-40D3-99F1-4A06C52013D0}">
      <dgm:prSet/>
      <dgm:spPr/>
      <dgm:t>
        <a:bodyPr/>
        <a:lstStyle/>
        <a:p>
          <a:endParaRPr lang="pt-BR"/>
        </a:p>
      </dgm:t>
    </dgm:pt>
    <dgm:pt modelId="{4CEB3A8C-5F52-4541-A5C0-88FE1C03E4C7}" type="sibTrans" cxnId="{32A2AF31-BE8D-40D3-99F1-4A06C52013D0}">
      <dgm:prSet/>
      <dgm:spPr/>
      <dgm:t>
        <a:bodyPr/>
        <a:lstStyle/>
        <a:p>
          <a:endParaRPr lang="pt-BR"/>
        </a:p>
      </dgm:t>
    </dgm:pt>
    <dgm:pt modelId="{1739198E-F58A-4839-A06B-C280307FAE29}">
      <dgm:prSet phldrT="[Texto]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pt-BR" b="1" dirty="0"/>
            <a:t>Discreta</a:t>
          </a:r>
        </a:p>
      </dgm:t>
    </dgm:pt>
    <dgm:pt modelId="{DC3EF771-CF0C-4E8C-846A-D2112AAA8D8B}" type="parTrans" cxnId="{C7AD0B59-3DBA-4320-8164-97AACDA492D2}">
      <dgm:prSet/>
      <dgm:spPr/>
      <dgm:t>
        <a:bodyPr/>
        <a:lstStyle/>
        <a:p>
          <a:endParaRPr lang="pt-BR"/>
        </a:p>
      </dgm:t>
    </dgm:pt>
    <dgm:pt modelId="{91A5C6A6-EC45-4E9C-8E75-AABD9C2B51D1}" type="sibTrans" cxnId="{C7AD0B59-3DBA-4320-8164-97AACDA492D2}">
      <dgm:prSet/>
      <dgm:spPr/>
      <dgm:t>
        <a:bodyPr/>
        <a:lstStyle/>
        <a:p>
          <a:endParaRPr lang="pt-BR"/>
        </a:p>
      </dgm:t>
    </dgm:pt>
    <dgm:pt modelId="{A1C9DDD1-20BA-4223-856C-AE1557F8AED4}">
      <dgm:prSet phldrT="[Texto]"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pt-BR" b="1" dirty="0"/>
            <a:t>Contínua</a:t>
          </a:r>
        </a:p>
      </dgm:t>
    </dgm:pt>
    <dgm:pt modelId="{DD244F70-3DE6-400B-8836-449F71057438}" type="parTrans" cxnId="{7188CC17-0B66-4D7A-A53D-43B9EE2D7B3C}">
      <dgm:prSet/>
      <dgm:spPr/>
      <dgm:t>
        <a:bodyPr/>
        <a:lstStyle/>
        <a:p>
          <a:endParaRPr lang="pt-BR"/>
        </a:p>
      </dgm:t>
    </dgm:pt>
    <dgm:pt modelId="{4E6DF92A-0BBC-490B-A0B9-46DFC26B4D41}" type="sibTrans" cxnId="{7188CC17-0B66-4D7A-A53D-43B9EE2D7B3C}">
      <dgm:prSet/>
      <dgm:spPr/>
      <dgm:t>
        <a:bodyPr/>
        <a:lstStyle/>
        <a:p>
          <a:endParaRPr lang="pt-BR"/>
        </a:p>
      </dgm:t>
    </dgm:pt>
    <dgm:pt modelId="{6BC57722-7BE4-4A5C-945E-EF2C12F934EA}">
      <dgm:prSet phldrT="[Texto]"/>
      <dgm:spPr>
        <a:solidFill>
          <a:srgbClr val="843C0C"/>
        </a:solidFill>
      </dgm:spPr>
      <dgm:t>
        <a:bodyPr/>
        <a:lstStyle/>
        <a:p>
          <a:r>
            <a:rPr lang="pt-BR" b="1" dirty="0"/>
            <a:t>Qualitativa </a:t>
          </a:r>
          <a:r>
            <a:rPr lang="pt-BR" b="0" dirty="0"/>
            <a:t>ou</a:t>
          </a:r>
          <a:r>
            <a:rPr lang="pt-BR" b="1" dirty="0"/>
            <a:t> Categórica</a:t>
          </a:r>
        </a:p>
      </dgm:t>
    </dgm:pt>
    <dgm:pt modelId="{70274FD9-E5DC-4BB2-BE30-79B6EDEE0B33}" type="parTrans" cxnId="{B93FD02A-EBD2-4146-B419-638A4DE27093}">
      <dgm:prSet/>
      <dgm:spPr/>
      <dgm:t>
        <a:bodyPr/>
        <a:lstStyle/>
        <a:p>
          <a:endParaRPr lang="pt-BR"/>
        </a:p>
      </dgm:t>
    </dgm:pt>
    <dgm:pt modelId="{F8EE7622-CBB0-47F5-BD31-836DC66A4E77}" type="sibTrans" cxnId="{B93FD02A-EBD2-4146-B419-638A4DE27093}">
      <dgm:prSet/>
      <dgm:spPr/>
      <dgm:t>
        <a:bodyPr/>
        <a:lstStyle/>
        <a:p>
          <a:endParaRPr lang="pt-BR"/>
        </a:p>
      </dgm:t>
    </dgm:pt>
    <dgm:pt modelId="{570DE84F-9D0B-44BB-9ACC-DFF0331BDE5D}">
      <dgm:prSet phldrT="[Texto]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pt-BR" b="1" dirty="0"/>
            <a:t>Nominal</a:t>
          </a:r>
        </a:p>
      </dgm:t>
    </dgm:pt>
    <dgm:pt modelId="{A6530F97-3A67-4066-881B-595F7F084C6C}" type="parTrans" cxnId="{C2A3EBAB-E801-4480-99A2-5E02C8D8150D}">
      <dgm:prSet/>
      <dgm:spPr/>
      <dgm:t>
        <a:bodyPr/>
        <a:lstStyle/>
        <a:p>
          <a:endParaRPr lang="pt-BR"/>
        </a:p>
      </dgm:t>
    </dgm:pt>
    <dgm:pt modelId="{F52FDAF9-48C8-42CB-BE5D-E89D6D24C6AA}" type="sibTrans" cxnId="{C2A3EBAB-E801-4480-99A2-5E02C8D8150D}">
      <dgm:prSet/>
      <dgm:spPr/>
      <dgm:t>
        <a:bodyPr/>
        <a:lstStyle/>
        <a:p>
          <a:endParaRPr lang="pt-BR"/>
        </a:p>
      </dgm:t>
    </dgm:pt>
    <dgm:pt modelId="{F41BD2D9-9C30-43C6-AE56-287BFA991A2D}">
      <dgm:prSet phldrT="[Texto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pt-BR" b="1" dirty="0"/>
            <a:t>Ordinal</a:t>
          </a:r>
        </a:p>
      </dgm:t>
    </dgm:pt>
    <dgm:pt modelId="{B7DC831C-CD9D-44C5-BD5B-23261115399B}" type="parTrans" cxnId="{2535E99C-B604-4472-8E59-40CEBE6E4E39}">
      <dgm:prSet/>
      <dgm:spPr/>
      <dgm:t>
        <a:bodyPr/>
        <a:lstStyle/>
        <a:p>
          <a:endParaRPr lang="pt-BR"/>
        </a:p>
      </dgm:t>
    </dgm:pt>
    <dgm:pt modelId="{EFDDB79C-223B-4786-9F60-59D9A4C087D9}" type="sibTrans" cxnId="{2535E99C-B604-4472-8E59-40CEBE6E4E39}">
      <dgm:prSet/>
      <dgm:spPr/>
      <dgm:t>
        <a:bodyPr/>
        <a:lstStyle/>
        <a:p>
          <a:endParaRPr lang="pt-BR"/>
        </a:p>
      </dgm:t>
    </dgm:pt>
    <dgm:pt modelId="{C0D6E744-E4E9-4F01-B501-ADBD01B8A7B2}">
      <dgm:prSet phldrT="[Texto]"/>
      <dgm:spPr>
        <a:solidFill>
          <a:srgbClr val="843C0C"/>
        </a:solidFill>
      </dgm:spPr>
      <dgm:t>
        <a:bodyPr/>
        <a:lstStyle/>
        <a:p>
          <a:r>
            <a:rPr lang="pt-BR" b="1" dirty="0"/>
            <a:t>Profissão</a:t>
          </a:r>
        </a:p>
      </dgm:t>
    </dgm:pt>
    <dgm:pt modelId="{4836E2EE-A80E-4E82-9E77-437D3DF633AC}" type="parTrans" cxnId="{CCE2C15B-290B-403D-9658-4F3A04D1E874}">
      <dgm:prSet/>
      <dgm:spPr/>
      <dgm:t>
        <a:bodyPr/>
        <a:lstStyle/>
        <a:p>
          <a:endParaRPr lang="pt-BR"/>
        </a:p>
      </dgm:t>
    </dgm:pt>
    <dgm:pt modelId="{0AB2FFD0-589C-4EAC-86D1-2991544A27BE}" type="sibTrans" cxnId="{CCE2C15B-290B-403D-9658-4F3A04D1E874}">
      <dgm:prSet/>
      <dgm:spPr/>
      <dgm:t>
        <a:bodyPr/>
        <a:lstStyle/>
        <a:p>
          <a:endParaRPr lang="pt-BR"/>
        </a:p>
      </dgm:t>
    </dgm:pt>
    <dgm:pt modelId="{9B6BE91D-75F4-4073-9D0E-39272D251A57}">
      <dgm:prSet phldrT="[Texto]"/>
      <dgm:spPr>
        <a:solidFill>
          <a:srgbClr val="843C0C"/>
        </a:solidFill>
      </dgm:spPr>
      <dgm:t>
        <a:bodyPr/>
        <a:lstStyle/>
        <a:p>
          <a:r>
            <a:rPr lang="pt-BR" b="1" dirty="0"/>
            <a:t>Religião</a:t>
          </a:r>
        </a:p>
      </dgm:t>
    </dgm:pt>
    <dgm:pt modelId="{0BD5EAEE-0AA3-40AA-900C-2F49B860AD9A}" type="parTrans" cxnId="{9FAC5FEE-E949-42A1-A0A6-163AAA83E4D9}">
      <dgm:prSet/>
      <dgm:spPr/>
      <dgm:t>
        <a:bodyPr/>
        <a:lstStyle/>
        <a:p>
          <a:endParaRPr lang="pt-BR"/>
        </a:p>
      </dgm:t>
    </dgm:pt>
    <dgm:pt modelId="{13E0F99B-7075-4EE1-BFA2-260DD1989111}" type="sibTrans" cxnId="{9FAC5FEE-E949-42A1-A0A6-163AAA83E4D9}">
      <dgm:prSet/>
      <dgm:spPr/>
      <dgm:t>
        <a:bodyPr/>
        <a:lstStyle/>
        <a:p>
          <a:endParaRPr lang="pt-BR"/>
        </a:p>
      </dgm:t>
    </dgm:pt>
    <dgm:pt modelId="{F1A7BE85-2DE2-4821-8329-176D611D3DC8}">
      <dgm:prSet phldrT="[Texto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pt-BR" b="1" dirty="0"/>
            <a:t>Escolaridade</a:t>
          </a:r>
        </a:p>
      </dgm:t>
    </dgm:pt>
    <dgm:pt modelId="{EB92D962-1115-4299-9350-AEC0790A423D}" type="parTrans" cxnId="{736EFA73-8077-445A-AA5D-CA2709FEEA34}">
      <dgm:prSet/>
      <dgm:spPr/>
      <dgm:t>
        <a:bodyPr/>
        <a:lstStyle/>
        <a:p>
          <a:endParaRPr lang="pt-BR"/>
        </a:p>
      </dgm:t>
    </dgm:pt>
    <dgm:pt modelId="{76FC0F55-B903-400F-8B61-A5D1EEB756E3}" type="sibTrans" cxnId="{736EFA73-8077-445A-AA5D-CA2709FEEA34}">
      <dgm:prSet/>
      <dgm:spPr/>
      <dgm:t>
        <a:bodyPr/>
        <a:lstStyle/>
        <a:p>
          <a:endParaRPr lang="pt-BR"/>
        </a:p>
      </dgm:t>
    </dgm:pt>
    <dgm:pt modelId="{1860B335-5331-4BDC-B916-265C30C0E9AE}">
      <dgm:prSet phldrT="[Texto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pt-BR" b="1" dirty="0"/>
            <a:t>Estágio da doença</a:t>
          </a:r>
        </a:p>
      </dgm:t>
    </dgm:pt>
    <dgm:pt modelId="{A40ECAE2-D1B8-4892-8AC4-9FFB7794E127}" type="parTrans" cxnId="{00CE9615-DB6E-4036-AB70-F211E7E0BD4B}">
      <dgm:prSet/>
      <dgm:spPr/>
      <dgm:t>
        <a:bodyPr/>
        <a:lstStyle/>
        <a:p>
          <a:endParaRPr lang="pt-BR"/>
        </a:p>
      </dgm:t>
    </dgm:pt>
    <dgm:pt modelId="{195CF0BF-81E0-4C1D-816C-23F2304FF210}" type="sibTrans" cxnId="{00CE9615-DB6E-4036-AB70-F211E7E0BD4B}">
      <dgm:prSet/>
      <dgm:spPr/>
      <dgm:t>
        <a:bodyPr/>
        <a:lstStyle/>
        <a:p>
          <a:endParaRPr lang="pt-BR"/>
        </a:p>
      </dgm:t>
    </dgm:pt>
    <dgm:pt modelId="{B3842CCE-408E-42F7-ACF1-4E6CF67B500B}">
      <dgm:prSet phldrT="[Texto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pt-BR" b="1" dirty="0"/>
            <a:t>Classe Social</a:t>
          </a:r>
        </a:p>
      </dgm:t>
    </dgm:pt>
    <dgm:pt modelId="{A6DA79B5-F352-4514-A97D-AB89B42D7E3D}" type="parTrans" cxnId="{33619991-3D40-4AEB-A7B0-DB1D71555B2A}">
      <dgm:prSet/>
      <dgm:spPr/>
      <dgm:t>
        <a:bodyPr/>
        <a:lstStyle/>
        <a:p>
          <a:endParaRPr lang="pt-BR"/>
        </a:p>
      </dgm:t>
    </dgm:pt>
    <dgm:pt modelId="{7B493A7B-0FD6-4394-806B-A658F8C643E1}" type="sibTrans" cxnId="{33619991-3D40-4AEB-A7B0-DB1D71555B2A}">
      <dgm:prSet/>
      <dgm:spPr/>
      <dgm:t>
        <a:bodyPr/>
        <a:lstStyle/>
        <a:p>
          <a:endParaRPr lang="pt-BR"/>
        </a:p>
      </dgm:t>
    </dgm:pt>
    <dgm:pt modelId="{A555BBFE-9A29-4506-B5DA-7DCBFAB4646F}">
      <dgm:prSet phldrT="[Texto]"/>
      <dgm:spPr>
        <a:solidFill>
          <a:srgbClr val="333F50"/>
        </a:solidFill>
      </dgm:spPr>
      <dgm:t>
        <a:bodyPr/>
        <a:lstStyle/>
        <a:p>
          <a:r>
            <a:rPr lang="pt-BR" b="1" dirty="0"/>
            <a:t>Filhos</a:t>
          </a:r>
        </a:p>
      </dgm:t>
    </dgm:pt>
    <dgm:pt modelId="{08BCA874-8317-4F19-BD8B-6635CE6CC4AD}" type="parTrans" cxnId="{426A5BFE-BA83-4FE4-8D51-5464B4FB769E}">
      <dgm:prSet/>
      <dgm:spPr/>
      <dgm:t>
        <a:bodyPr/>
        <a:lstStyle/>
        <a:p>
          <a:endParaRPr lang="pt-BR"/>
        </a:p>
      </dgm:t>
    </dgm:pt>
    <dgm:pt modelId="{7A2E4C1C-E04F-40C8-8692-05C451459D19}" type="sibTrans" cxnId="{426A5BFE-BA83-4FE4-8D51-5464B4FB769E}">
      <dgm:prSet/>
      <dgm:spPr/>
      <dgm:t>
        <a:bodyPr/>
        <a:lstStyle/>
        <a:p>
          <a:endParaRPr lang="pt-BR"/>
        </a:p>
      </dgm:t>
    </dgm:pt>
    <dgm:pt modelId="{2438BF2C-A912-4F5F-B35D-A6CF82F0C848}">
      <dgm:prSet phldrT="[Texto]"/>
      <dgm:spPr>
        <a:solidFill>
          <a:srgbClr val="333F50"/>
        </a:solidFill>
      </dgm:spPr>
      <dgm:t>
        <a:bodyPr/>
        <a:lstStyle/>
        <a:p>
          <a:r>
            <a:rPr lang="pt-BR" b="1" dirty="0"/>
            <a:t>Qtd. Copos</a:t>
          </a:r>
        </a:p>
      </dgm:t>
    </dgm:pt>
    <dgm:pt modelId="{E9A0F73C-210A-46CF-A2AE-6DF24F087FF7}" type="parTrans" cxnId="{1B27DF88-E3DA-4780-AF89-080BF5B6D686}">
      <dgm:prSet/>
      <dgm:spPr/>
      <dgm:t>
        <a:bodyPr/>
        <a:lstStyle/>
        <a:p>
          <a:endParaRPr lang="pt-BR"/>
        </a:p>
      </dgm:t>
    </dgm:pt>
    <dgm:pt modelId="{5B918A7C-C2A2-4BD1-AD9C-65C0A2A78321}" type="sibTrans" cxnId="{1B27DF88-E3DA-4780-AF89-080BF5B6D686}">
      <dgm:prSet/>
      <dgm:spPr/>
      <dgm:t>
        <a:bodyPr/>
        <a:lstStyle/>
        <a:p>
          <a:endParaRPr lang="pt-BR"/>
        </a:p>
      </dgm:t>
    </dgm:pt>
    <dgm:pt modelId="{A35CCD44-66E4-4864-8E40-B07E885163D8}">
      <dgm:prSet phldrT="[Texto]"/>
      <dgm:spPr>
        <a:solidFill>
          <a:srgbClr val="333F50"/>
        </a:solidFill>
      </dgm:spPr>
      <dgm:t>
        <a:bodyPr/>
        <a:lstStyle/>
        <a:p>
          <a:r>
            <a:rPr lang="pt-BR" b="1" dirty="0"/>
            <a:t>Nro. De Acessos</a:t>
          </a:r>
        </a:p>
      </dgm:t>
    </dgm:pt>
    <dgm:pt modelId="{20657686-6D0A-463D-B762-26A5453C057B}" type="parTrans" cxnId="{3D6B22B5-8767-49C0-A63E-5E30B9DA759B}">
      <dgm:prSet/>
      <dgm:spPr/>
      <dgm:t>
        <a:bodyPr/>
        <a:lstStyle/>
        <a:p>
          <a:endParaRPr lang="pt-BR"/>
        </a:p>
      </dgm:t>
    </dgm:pt>
    <dgm:pt modelId="{471A87F2-CEE9-4031-B916-2E4AEE197B0E}" type="sibTrans" cxnId="{3D6B22B5-8767-49C0-A63E-5E30B9DA759B}">
      <dgm:prSet/>
      <dgm:spPr/>
      <dgm:t>
        <a:bodyPr/>
        <a:lstStyle/>
        <a:p>
          <a:endParaRPr lang="pt-BR"/>
        </a:p>
      </dgm:t>
    </dgm:pt>
    <dgm:pt modelId="{A5AB9CFD-B592-4FD4-A224-E4CA5AF76BF1}">
      <dgm:prSet phldrT="[Texto]"/>
      <dgm:spPr>
        <a:solidFill>
          <a:srgbClr val="1F4E79"/>
        </a:solidFill>
      </dgm:spPr>
      <dgm:t>
        <a:bodyPr/>
        <a:lstStyle/>
        <a:p>
          <a:r>
            <a:rPr lang="pt-BR" b="1" dirty="0"/>
            <a:t>Altura</a:t>
          </a:r>
        </a:p>
      </dgm:t>
    </dgm:pt>
    <dgm:pt modelId="{176CADA1-1317-41EA-95EB-4D385CF665D0}" type="parTrans" cxnId="{1F717890-8629-40DC-819E-7F2ABD504D14}">
      <dgm:prSet/>
      <dgm:spPr/>
      <dgm:t>
        <a:bodyPr/>
        <a:lstStyle/>
        <a:p>
          <a:endParaRPr lang="pt-BR"/>
        </a:p>
      </dgm:t>
    </dgm:pt>
    <dgm:pt modelId="{403778DC-9674-4EB3-A331-2A33C2150C43}" type="sibTrans" cxnId="{1F717890-8629-40DC-819E-7F2ABD504D14}">
      <dgm:prSet/>
      <dgm:spPr/>
      <dgm:t>
        <a:bodyPr/>
        <a:lstStyle/>
        <a:p>
          <a:endParaRPr lang="pt-BR"/>
        </a:p>
      </dgm:t>
    </dgm:pt>
    <dgm:pt modelId="{539907B4-3327-464D-B836-E5385C0DC7CE}">
      <dgm:prSet phldrT="[Texto]"/>
      <dgm:spPr>
        <a:solidFill>
          <a:srgbClr val="1F4E79"/>
        </a:solidFill>
      </dgm:spPr>
      <dgm:t>
        <a:bodyPr/>
        <a:lstStyle/>
        <a:p>
          <a:r>
            <a:rPr lang="pt-BR" b="1" dirty="0"/>
            <a:t>Peso</a:t>
          </a:r>
        </a:p>
      </dgm:t>
    </dgm:pt>
    <dgm:pt modelId="{066FCF6C-4C7E-4198-A133-9B156B5CAFFC}" type="parTrans" cxnId="{F0C97319-C465-4563-8A7E-DCE63DC88E9A}">
      <dgm:prSet/>
      <dgm:spPr/>
      <dgm:t>
        <a:bodyPr/>
        <a:lstStyle/>
        <a:p>
          <a:endParaRPr lang="pt-BR"/>
        </a:p>
      </dgm:t>
    </dgm:pt>
    <dgm:pt modelId="{C34BB2AF-B190-4618-91FA-A470F4B25EF9}" type="sibTrans" cxnId="{F0C97319-C465-4563-8A7E-DCE63DC88E9A}">
      <dgm:prSet/>
      <dgm:spPr/>
      <dgm:t>
        <a:bodyPr/>
        <a:lstStyle/>
        <a:p>
          <a:endParaRPr lang="pt-BR"/>
        </a:p>
      </dgm:t>
    </dgm:pt>
    <dgm:pt modelId="{F1F24563-DC47-4534-97D9-154D406B2F00}">
      <dgm:prSet phldrT="[Texto]"/>
      <dgm:spPr>
        <a:solidFill>
          <a:srgbClr val="1F4E79"/>
        </a:solidFill>
      </dgm:spPr>
      <dgm:t>
        <a:bodyPr/>
        <a:lstStyle/>
        <a:p>
          <a:r>
            <a:rPr lang="pt-BR" b="1" dirty="0"/>
            <a:t>Salário</a:t>
          </a:r>
        </a:p>
      </dgm:t>
    </dgm:pt>
    <dgm:pt modelId="{ABF54AF3-3CA4-4B9F-8FFB-9A6DBCFB6E39}" type="parTrans" cxnId="{CBDCB367-4DD1-41FD-A5F5-71B48F058809}">
      <dgm:prSet/>
      <dgm:spPr/>
      <dgm:t>
        <a:bodyPr/>
        <a:lstStyle/>
        <a:p>
          <a:endParaRPr lang="pt-BR"/>
        </a:p>
      </dgm:t>
    </dgm:pt>
    <dgm:pt modelId="{FC184F92-EC7C-486B-BCF0-A27F20674807}" type="sibTrans" cxnId="{CBDCB367-4DD1-41FD-A5F5-71B48F058809}">
      <dgm:prSet/>
      <dgm:spPr/>
      <dgm:t>
        <a:bodyPr/>
        <a:lstStyle/>
        <a:p>
          <a:endParaRPr lang="pt-BR"/>
        </a:p>
      </dgm:t>
    </dgm:pt>
    <dgm:pt modelId="{1C55B5EF-0EEB-4C1B-B372-11479A032758}" type="pres">
      <dgm:prSet presAssocID="{03EB0280-C521-44B6-8334-E3932F5CBB9D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074CB3B-7B1C-4FFB-9584-80D61F331998}" type="pres">
      <dgm:prSet presAssocID="{A4C69003-62B1-488E-8112-30F38C67AE19}" presName="vertOne" presStyleCnt="0"/>
      <dgm:spPr/>
    </dgm:pt>
    <dgm:pt modelId="{54ABCFAD-81FD-46BF-A32F-38D57AD4B71B}" type="pres">
      <dgm:prSet presAssocID="{A4C69003-62B1-488E-8112-30F38C67AE19}" presName="txOne" presStyleLbl="node0" presStyleIdx="0" presStyleCnt="1">
        <dgm:presLayoutVars>
          <dgm:chPref val="3"/>
        </dgm:presLayoutVars>
      </dgm:prSet>
      <dgm:spPr/>
    </dgm:pt>
    <dgm:pt modelId="{3E2C804E-0FCA-4AFF-AA12-8302250566FF}" type="pres">
      <dgm:prSet presAssocID="{A4C69003-62B1-488E-8112-30F38C67AE19}" presName="parTransOne" presStyleCnt="0"/>
      <dgm:spPr/>
    </dgm:pt>
    <dgm:pt modelId="{11296464-2B1B-4DEF-AB11-51368B316FF0}" type="pres">
      <dgm:prSet presAssocID="{A4C69003-62B1-488E-8112-30F38C67AE19}" presName="horzOne" presStyleCnt="0"/>
      <dgm:spPr/>
    </dgm:pt>
    <dgm:pt modelId="{B089F27A-BA8F-464C-AF67-071A8D3650D9}" type="pres">
      <dgm:prSet presAssocID="{E81C676F-AC96-4ED4-A936-AEF35135306C}" presName="vertTwo" presStyleCnt="0"/>
      <dgm:spPr/>
    </dgm:pt>
    <dgm:pt modelId="{AD825F71-2ACA-4915-A0DC-5A215E6C8B2D}" type="pres">
      <dgm:prSet presAssocID="{E81C676F-AC96-4ED4-A936-AEF35135306C}" presName="txTwo" presStyleLbl="node2" presStyleIdx="0" presStyleCnt="2" custScaleY="57968" custLinFactNeighborX="-444">
        <dgm:presLayoutVars>
          <dgm:chPref val="3"/>
        </dgm:presLayoutVars>
      </dgm:prSet>
      <dgm:spPr/>
    </dgm:pt>
    <dgm:pt modelId="{A2B500AB-EEE3-4E77-9181-3FE21D1318A5}" type="pres">
      <dgm:prSet presAssocID="{E81C676F-AC96-4ED4-A936-AEF35135306C}" presName="parTransTwo" presStyleCnt="0"/>
      <dgm:spPr/>
    </dgm:pt>
    <dgm:pt modelId="{E502B6C8-2A2E-4911-8D9F-9535AC355962}" type="pres">
      <dgm:prSet presAssocID="{E81C676F-AC96-4ED4-A936-AEF35135306C}" presName="horzTwo" presStyleCnt="0"/>
      <dgm:spPr/>
    </dgm:pt>
    <dgm:pt modelId="{2B4A177C-FA07-47C6-8644-9EE762000ED0}" type="pres">
      <dgm:prSet presAssocID="{1739198E-F58A-4839-A06B-C280307FAE29}" presName="vertThree" presStyleCnt="0"/>
      <dgm:spPr/>
    </dgm:pt>
    <dgm:pt modelId="{EFD2DCDB-9CF1-4411-B46B-9E1C48EBA58A}" type="pres">
      <dgm:prSet presAssocID="{1739198E-F58A-4839-A06B-C280307FAE29}" presName="txThree" presStyleLbl="node3" presStyleIdx="0" presStyleCnt="4">
        <dgm:presLayoutVars>
          <dgm:chPref val="3"/>
        </dgm:presLayoutVars>
      </dgm:prSet>
      <dgm:spPr/>
    </dgm:pt>
    <dgm:pt modelId="{5858D85B-B2F1-40A1-AF95-5843E247DC36}" type="pres">
      <dgm:prSet presAssocID="{1739198E-F58A-4839-A06B-C280307FAE29}" presName="parTransThree" presStyleCnt="0"/>
      <dgm:spPr/>
    </dgm:pt>
    <dgm:pt modelId="{798A3347-9FB7-423F-B185-E56BB627E537}" type="pres">
      <dgm:prSet presAssocID="{1739198E-F58A-4839-A06B-C280307FAE29}" presName="horzThree" presStyleCnt="0"/>
      <dgm:spPr/>
    </dgm:pt>
    <dgm:pt modelId="{33E877B2-3D77-4270-BBB3-30A7CC61D047}" type="pres">
      <dgm:prSet presAssocID="{A555BBFE-9A29-4506-B5DA-7DCBFAB4646F}" presName="vertFour" presStyleCnt="0">
        <dgm:presLayoutVars>
          <dgm:chPref val="3"/>
        </dgm:presLayoutVars>
      </dgm:prSet>
      <dgm:spPr/>
    </dgm:pt>
    <dgm:pt modelId="{B2487242-EF62-470D-AB71-3A2A08087EEF}" type="pres">
      <dgm:prSet presAssocID="{A555BBFE-9A29-4506-B5DA-7DCBFAB4646F}" presName="txFour" presStyleLbl="node4" presStyleIdx="0" presStyleCnt="11" custScaleY="52754">
        <dgm:presLayoutVars>
          <dgm:chPref val="3"/>
        </dgm:presLayoutVars>
      </dgm:prSet>
      <dgm:spPr/>
    </dgm:pt>
    <dgm:pt modelId="{3D9DCE7F-C764-4748-880C-108FC3DF305B}" type="pres">
      <dgm:prSet presAssocID="{A555BBFE-9A29-4506-B5DA-7DCBFAB4646F}" presName="horzFour" presStyleCnt="0"/>
      <dgm:spPr/>
    </dgm:pt>
    <dgm:pt modelId="{3369879A-4380-4B52-AECA-DF26B77C2AE8}" type="pres">
      <dgm:prSet presAssocID="{7A2E4C1C-E04F-40C8-8692-05C451459D19}" presName="sibSpaceFour" presStyleCnt="0"/>
      <dgm:spPr/>
    </dgm:pt>
    <dgm:pt modelId="{068CEE4E-C727-45A3-B19A-511C11B823DC}" type="pres">
      <dgm:prSet presAssocID="{2438BF2C-A912-4F5F-B35D-A6CF82F0C848}" presName="vertFour" presStyleCnt="0">
        <dgm:presLayoutVars>
          <dgm:chPref val="3"/>
        </dgm:presLayoutVars>
      </dgm:prSet>
      <dgm:spPr/>
    </dgm:pt>
    <dgm:pt modelId="{B4AC030E-55D2-4801-B3D8-EC4A4DE3703A}" type="pres">
      <dgm:prSet presAssocID="{2438BF2C-A912-4F5F-B35D-A6CF82F0C848}" presName="txFour" presStyleLbl="node4" presStyleIdx="1" presStyleCnt="11" custScaleY="52754">
        <dgm:presLayoutVars>
          <dgm:chPref val="3"/>
        </dgm:presLayoutVars>
      </dgm:prSet>
      <dgm:spPr/>
    </dgm:pt>
    <dgm:pt modelId="{A86A8C0F-0CF6-4A5D-9E81-0473D35885F5}" type="pres">
      <dgm:prSet presAssocID="{2438BF2C-A912-4F5F-B35D-A6CF82F0C848}" presName="horzFour" presStyleCnt="0"/>
      <dgm:spPr/>
    </dgm:pt>
    <dgm:pt modelId="{A5EF0DD2-200A-4CAE-B8AC-349E6968492C}" type="pres">
      <dgm:prSet presAssocID="{5B918A7C-C2A2-4BD1-AD9C-65C0A2A78321}" presName="sibSpaceFour" presStyleCnt="0"/>
      <dgm:spPr/>
    </dgm:pt>
    <dgm:pt modelId="{9F216676-65C1-4141-8A6A-C51E02B916A8}" type="pres">
      <dgm:prSet presAssocID="{A35CCD44-66E4-4864-8E40-B07E885163D8}" presName="vertFour" presStyleCnt="0">
        <dgm:presLayoutVars>
          <dgm:chPref val="3"/>
        </dgm:presLayoutVars>
      </dgm:prSet>
      <dgm:spPr/>
    </dgm:pt>
    <dgm:pt modelId="{A3F91FDB-A3EA-4CC5-A5E0-793A4A008238}" type="pres">
      <dgm:prSet presAssocID="{A35CCD44-66E4-4864-8E40-B07E885163D8}" presName="txFour" presStyleLbl="node4" presStyleIdx="2" presStyleCnt="11" custScaleY="52754">
        <dgm:presLayoutVars>
          <dgm:chPref val="3"/>
        </dgm:presLayoutVars>
      </dgm:prSet>
      <dgm:spPr/>
    </dgm:pt>
    <dgm:pt modelId="{7ACC30A8-86FA-41FE-9231-34F443FB4C5A}" type="pres">
      <dgm:prSet presAssocID="{A35CCD44-66E4-4864-8E40-B07E885163D8}" presName="horzFour" presStyleCnt="0"/>
      <dgm:spPr/>
    </dgm:pt>
    <dgm:pt modelId="{E5F274B7-8845-4E5C-AE16-BF31DB6EA745}" type="pres">
      <dgm:prSet presAssocID="{91A5C6A6-EC45-4E9C-8E75-AABD9C2B51D1}" presName="sibSpaceThree" presStyleCnt="0"/>
      <dgm:spPr/>
    </dgm:pt>
    <dgm:pt modelId="{C4403058-972A-43AF-9CDD-6F047655F604}" type="pres">
      <dgm:prSet presAssocID="{A1C9DDD1-20BA-4223-856C-AE1557F8AED4}" presName="vertThree" presStyleCnt="0"/>
      <dgm:spPr/>
    </dgm:pt>
    <dgm:pt modelId="{6F2E7E02-805B-4F30-B71C-AF521FAEDE92}" type="pres">
      <dgm:prSet presAssocID="{A1C9DDD1-20BA-4223-856C-AE1557F8AED4}" presName="txThree" presStyleLbl="node3" presStyleIdx="1" presStyleCnt="4">
        <dgm:presLayoutVars>
          <dgm:chPref val="3"/>
        </dgm:presLayoutVars>
      </dgm:prSet>
      <dgm:spPr/>
    </dgm:pt>
    <dgm:pt modelId="{5377D7C1-AD48-4401-B047-08A0C535FDD4}" type="pres">
      <dgm:prSet presAssocID="{A1C9DDD1-20BA-4223-856C-AE1557F8AED4}" presName="parTransThree" presStyleCnt="0"/>
      <dgm:spPr/>
    </dgm:pt>
    <dgm:pt modelId="{1F24B8C6-E776-460C-B1BD-9522D4830B5C}" type="pres">
      <dgm:prSet presAssocID="{A1C9DDD1-20BA-4223-856C-AE1557F8AED4}" presName="horzThree" presStyleCnt="0"/>
      <dgm:spPr/>
    </dgm:pt>
    <dgm:pt modelId="{5D78FD31-62C8-4B51-941B-7730BB3761F0}" type="pres">
      <dgm:prSet presAssocID="{A5AB9CFD-B592-4FD4-A224-E4CA5AF76BF1}" presName="vertFour" presStyleCnt="0">
        <dgm:presLayoutVars>
          <dgm:chPref val="3"/>
        </dgm:presLayoutVars>
      </dgm:prSet>
      <dgm:spPr/>
    </dgm:pt>
    <dgm:pt modelId="{432B28EF-35FF-458C-AD12-7D339C92B3E0}" type="pres">
      <dgm:prSet presAssocID="{A5AB9CFD-B592-4FD4-A224-E4CA5AF76BF1}" presName="txFour" presStyleLbl="node4" presStyleIdx="3" presStyleCnt="11" custScaleY="52754">
        <dgm:presLayoutVars>
          <dgm:chPref val="3"/>
        </dgm:presLayoutVars>
      </dgm:prSet>
      <dgm:spPr/>
    </dgm:pt>
    <dgm:pt modelId="{825B31A5-BDE5-455D-8D98-E32B44AAFD8E}" type="pres">
      <dgm:prSet presAssocID="{A5AB9CFD-B592-4FD4-A224-E4CA5AF76BF1}" presName="horzFour" presStyleCnt="0"/>
      <dgm:spPr/>
    </dgm:pt>
    <dgm:pt modelId="{62200E37-5E36-4A30-9127-51EEE54988BF}" type="pres">
      <dgm:prSet presAssocID="{403778DC-9674-4EB3-A331-2A33C2150C43}" presName="sibSpaceFour" presStyleCnt="0"/>
      <dgm:spPr/>
    </dgm:pt>
    <dgm:pt modelId="{1DC31841-D987-4100-9B79-B7713CAB5BBF}" type="pres">
      <dgm:prSet presAssocID="{539907B4-3327-464D-B836-E5385C0DC7CE}" presName="vertFour" presStyleCnt="0">
        <dgm:presLayoutVars>
          <dgm:chPref val="3"/>
        </dgm:presLayoutVars>
      </dgm:prSet>
      <dgm:spPr/>
    </dgm:pt>
    <dgm:pt modelId="{9888843A-48D4-45F3-A7A7-3CBFBF3EB8DB}" type="pres">
      <dgm:prSet presAssocID="{539907B4-3327-464D-B836-E5385C0DC7CE}" presName="txFour" presStyleLbl="node4" presStyleIdx="4" presStyleCnt="11" custScaleY="52754">
        <dgm:presLayoutVars>
          <dgm:chPref val="3"/>
        </dgm:presLayoutVars>
      </dgm:prSet>
      <dgm:spPr/>
    </dgm:pt>
    <dgm:pt modelId="{03944AA1-E3B4-43C4-8749-37A8022C6E52}" type="pres">
      <dgm:prSet presAssocID="{539907B4-3327-464D-B836-E5385C0DC7CE}" presName="horzFour" presStyleCnt="0"/>
      <dgm:spPr/>
    </dgm:pt>
    <dgm:pt modelId="{585439EC-9D65-49E1-9D28-DD6E66156603}" type="pres">
      <dgm:prSet presAssocID="{C34BB2AF-B190-4618-91FA-A470F4B25EF9}" presName="sibSpaceFour" presStyleCnt="0"/>
      <dgm:spPr/>
    </dgm:pt>
    <dgm:pt modelId="{9F31CA59-4684-43D7-B55C-943ECA84CD9B}" type="pres">
      <dgm:prSet presAssocID="{F1F24563-DC47-4534-97D9-154D406B2F00}" presName="vertFour" presStyleCnt="0">
        <dgm:presLayoutVars>
          <dgm:chPref val="3"/>
        </dgm:presLayoutVars>
      </dgm:prSet>
      <dgm:spPr/>
    </dgm:pt>
    <dgm:pt modelId="{4DD97C98-6DEB-4661-A8F7-0A047D7B02A0}" type="pres">
      <dgm:prSet presAssocID="{F1F24563-DC47-4534-97D9-154D406B2F00}" presName="txFour" presStyleLbl="node4" presStyleIdx="5" presStyleCnt="11" custScaleY="52754">
        <dgm:presLayoutVars>
          <dgm:chPref val="3"/>
        </dgm:presLayoutVars>
      </dgm:prSet>
      <dgm:spPr/>
    </dgm:pt>
    <dgm:pt modelId="{F19274D8-B688-4261-A6AA-D216A095EEBF}" type="pres">
      <dgm:prSet presAssocID="{F1F24563-DC47-4534-97D9-154D406B2F00}" presName="horzFour" presStyleCnt="0"/>
      <dgm:spPr/>
    </dgm:pt>
    <dgm:pt modelId="{8281EA37-8046-4EAC-A9EB-E2F9C03F9784}" type="pres">
      <dgm:prSet presAssocID="{4CEB3A8C-5F52-4541-A5C0-88FE1C03E4C7}" presName="sibSpaceTwo" presStyleCnt="0"/>
      <dgm:spPr/>
    </dgm:pt>
    <dgm:pt modelId="{5A44BCED-342A-4161-A692-1B5FEEA79EFC}" type="pres">
      <dgm:prSet presAssocID="{6BC57722-7BE4-4A5C-945E-EF2C12F934EA}" presName="vertTwo" presStyleCnt="0"/>
      <dgm:spPr/>
    </dgm:pt>
    <dgm:pt modelId="{4841E045-FD5C-4F17-9A0C-97BEF1DFB572}" type="pres">
      <dgm:prSet presAssocID="{6BC57722-7BE4-4A5C-945E-EF2C12F934EA}" presName="txTwo" presStyleLbl="node2" presStyleIdx="1" presStyleCnt="2" custScaleY="57766" custLinFactNeighborX="-532">
        <dgm:presLayoutVars>
          <dgm:chPref val="3"/>
        </dgm:presLayoutVars>
      </dgm:prSet>
      <dgm:spPr/>
    </dgm:pt>
    <dgm:pt modelId="{26B820D6-7E9B-4AE6-B5D5-2E6ADCF97018}" type="pres">
      <dgm:prSet presAssocID="{6BC57722-7BE4-4A5C-945E-EF2C12F934EA}" presName="parTransTwo" presStyleCnt="0"/>
      <dgm:spPr/>
    </dgm:pt>
    <dgm:pt modelId="{A0B7FF26-BB11-49E5-87DE-12A8E7489FB8}" type="pres">
      <dgm:prSet presAssocID="{6BC57722-7BE4-4A5C-945E-EF2C12F934EA}" presName="horzTwo" presStyleCnt="0"/>
      <dgm:spPr/>
    </dgm:pt>
    <dgm:pt modelId="{2006493B-7849-4541-A5A4-F6898B634C15}" type="pres">
      <dgm:prSet presAssocID="{570DE84F-9D0B-44BB-9ACC-DFF0331BDE5D}" presName="vertThree" presStyleCnt="0"/>
      <dgm:spPr/>
    </dgm:pt>
    <dgm:pt modelId="{19532588-5AFE-4342-B195-4FEE7FAE475D}" type="pres">
      <dgm:prSet presAssocID="{570DE84F-9D0B-44BB-9ACC-DFF0331BDE5D}" presName="txThree" presStyleLbl="node3" presStyleIdx="2" presStyleCnt="4">
        <dgm:presLayoutVars>
          <dgm:chPref val="3"/>
        </dgm:presLayoutVars>
      </dgm:prSet>
      <dgm:spPr/>
    </dgm:pt>
    <dgm:pt modelId="{1C6FEC43-7547-4C8B-859D-E95A2AFA92F1}" type="pres">
      <dgm:prSet presAssocID="{570DE84F-9D0B-44BB-9ACC-DFF0331BDE5D}" presName="parTransThree" presStyleCnt="0"/>
      <dgm:spPr/>
    </dgm:pt>
    <dgm:pt modelId="{ECE37212-C4B1-46B4-9012-93DABBAA2F5F}" type="pres">
      <dgm:prSet presAssocID="{570DE84F-9D0B-44BB-9ACC-DFF0331BDE5D}" presName="horzThree" presStyleCnt="0"/>
      <dgm:spPr/>
    </dgm:pt>
    <dgm:pt modelId="{4E4DC85C-1205-4755-B801-BDCD1434994F}" type="pres">
      <dgm:prSet presAssocID="{C0D6E744-E4E9-4F01-B501-ADBD01B8A7B2}" presName="vertFour" presStyleCnt="0">
        <dgm:presLayoutVars>
          <dgm:chPref val="3"/>
        </dgm:presLayoutVars>
      </dgm:prSet>
      <dgm:spPr/>
    </dgm:pt>
    <dgm:pt modelId="{B2F97A6C-9CEB-497A-B51F-1533609B1F99}" type="pres">
      <dgm:prSet presAssocID="{C0D6E744-E4E9-4F01-B501-ADBD01B8A7B2}" presName="txFour" presStyleLbl="node4" presStyleIdx="6" presStyleCnt="11" custScaleY="52754">
        <dgm:presLayoutVars>
          <dgm:chPref val="3"/>
        </dgm:presLayoutVars>
      </dgm:prSet>
      <dgm:spPr/>
    </dgm:pt>
    <dgm:pt modelId="{2BD1D7D1-5C37-43C4-A666-22A1D60D3EED}" type="pres">
      <dgm:prSet presAssocID="{C0D6E744-E4E9-4F01-B501-ADBD01B8A7B2}" presName="horzFour" presStyleCnt="0"/>
      <dgm:spPr/>
    </dgm:pt>
    <dgm:pt modelId="{4F255D1C-137E-46A0-ABBE-FFD242E82AA1}" type="pres">
      <dgm:prSet presAssocID="{0AB2FFD0-589C-4EAC-86D1-2991544A27BE}" presName="sibSpaceFour" presStyleCnt="0"/>
      <dgm:spPr/>
    </dgm:pt>
    <dgm:pt modelId="{324642CC-6D20-4673-BB94-96E202BECAFC}" type="pres">
      <dgm:prSet presAssocID="{9B6BE91D-75F4-4073-9D0E-39272D251A57}" presName="vertFour" presStyleCnt="0">
        <dgm:presLayoutVars>
          <dgm:chPref val="3"/>
        </dgm:presLayoutVars>
      </dgm:prSet>
      <dgm:spPr/>
    </dgm:pt>
    <dgm:pt modelId="{DBE446C8-A7C9-4829-AF06-11765E4341CA}" type="pres">
      <dgm:prSet presAssocID="{9B6BE91D-75F4-4073-9D0E-39272D251A57}" presName="txFour" presStyleLbl="node4" presStyleIdx="7" presStyleCnt="11" custScaleY="52754">
        <dgm:presLayoutVars>
          <dgm:chPref val="3"/>
        </dgm:presLayoutVars>
      </dgm:prSet>
      <dgm:spPr/>
    </dgm:pt>
    <dgm:pt modelId="{AA0FC381-0C69-45D2-B10B-2D0469EEDA23}" type="pres">
      <dgm:prSet presAssocID="{9B6BE91D-75F4-4073-9D0E-39272D251A57}" presName="horzFour" presStyleCnt="0"/>
      <dgm:spPr/>
    </dgm:pt>
    <dgm:pt modelId="{D743E67F-181D-4070-80F3-E46ADBFA34A0}" type="pres">
      <dgm:prSet presAssocID="{F52FDAF9-48C8-42CB-BE5D-E89D6D24C6AA}" presName="sibSpaceThree" presStyleCnt="0"/>
      <dgm:spPr/>
    </dgm:pt>
    <dgm:pt modelId="{B83BACFB-A121-4FB7-8C31-59A7273B4EBE}" type="pres">
      <dgm:prSet presAssocID="{F41BD2D9-9C30-43C6-AE56-287BFA991A2D}" presName="vertThree" presStyleCnt="0"/>
      <dgm:spPr/>
    </dgm:pt>
    <dgm:pt modelId="{FD5AE52F-9C4B-45B5-AE85-2FDF9F7F7181}" type="pres">
      <dgm:prSet presAssocID="{F41BD2D9-9C30-43C6-AE56-287BFA991A2D}" presName="txThree" presStyleLbl="node3" presStyleIdx="3" presStyleCnt="4">
        <dgm:presLayoutVars>
          <dgm:chPref val="3"/>
        </dgm:presLayoutVars>
      </dgm:prSet>
      <dgm:spPr/>
    </dgm:pt>
    <dgm:pt modelId="{639B73F2-D7E2-4BB9-914E-835C0DC0DA4D}" type="pres">
      <dgm:prSet presAssocID="{F41BD2D9-9C30-43C6-AE56-287BFA991A2D}" presName="parTransThree" presStyleCnt="0"/>
      <dgm:spPr/>
    </dgm:pt>
    <dgm:pt modelId="{5E468C76-8EB7-4BC1-A3AA-81BBF666E7CA}" type="pres">
      <dgm:prSet presAssocID="{F41BD2D9-9C30-43C6-AE56-287BFA991A2D}" presName="horzThree" presStyleCnt="0"/>
      <dgm:spPr/>
    </dgm:pt>
    <dgm:pt modelId="{176C4203-EB5C-45E3-AD1D-AE9433614E6D}" type="pres">
      <dgm:prSet presAssocID="{F1A7BE85-2DE2-4821-8329-176D611D3DC8}" presName="vertFour" presStyleCnt="0">
        <dgm:presLayoutVars>
          <dgm:chPref val="3"/>
        </dgm:presLayoutVars>
      </dgm:prSet>
      <dgm:spPr/>
    </dgm:pt>
    <dgm:pt modelId="{5D126DC8-1330-4CD6-8513-6BEAF44CC263}" type="pres">
      <dgm:prSet presAssocID="{F1A7BE85-2DE2-4821-8329-176D611D3DC8}" presName="txFour" presStyleLbl="node4" presStyleIdx="8" presStyleCnt="11" custScaleY="52754">
        <dgm:presLayoutVars>
          <dgm:chPref val="3"/>
        </dgm:presLayoutVars>
      </dgm:prSet>
      <dgm:spPr/>
    </dgm:pt>
    <dgm:pt modelId="{73C0E047-C6B7-4153-9693-9CD9D64FF024}" type="pres">
      <dgm:prSet presAssocID="{F1A7BE85-2DE2-4821-8329-176D611D3DC8}" presName="horzFour" presStyleCnt="0"/>
      <dgm:spPr/>
    </dgm:pt>
    <dgm:pt modelId="{6F1644D8-844E-40B6-AB63-3AA17914E429}" type="pres">
      <dgm:prSet presAssocID="{76FC0F55-B903-400F-8B61-A5D1EEB756E3}" presName="sibSpaceFour" presStyleCnt="0"/>
      <dgm:spPr/>
    </dgm:pt>
    <dgm:pt modelId="{1C933315-5932-444B-A08E-A798EC58EE38}" type="pres">
      <dgm:prSet presAssocID="{1860B335-5331-4BDC-B916-265C30C0E9AE}" presName="vertFour" presStyleCnt="0">
        <dgm:presLayoutVars>
          <dgm:chPref val="3"/>
        </dgm:presLayoutVars>
      </dgm:prSet>
      <dgm:spPr/>
    </dgm:pt>
    <dgm:pt modelId="{210EEB43-A407-4AE8-B3D0-02BFFACF960B}" type="pres">
      <dgm:prSet presAssocID="{1860B335-5331-4BDC-B916-265C30C0E9AE}" presName="txFour" presStyleLbl="node4" presStyleIdx="9" presStyleCnt="11" custScaleY="52754">
        <dgm:presLayoutVars>
          <dgm:chPref val="3"/>
        </dgm:presLayoutVars>
      </dgm:prSet>
      <dgm:spPr/>
    </dgm:pt>
    <dgm:pt modelId="{5720A022-1E67-4257-A12A-8756B9FB802F}" type="pres">
      <dgm:prSet presAssocID="{1860B335-5331-4BDC-B916-265C30C0E9AE}" presName="horzFour" presStyleCnt="0"/>
      <dgm:spPr/>
    </dgm:pt>
    <dgm:pt modelId="{3ACE8E25-0829-47DB-A5EE-555BF423C696}" type="pres">
      <dgm:prSet presAssocID="{195CF0BF-81E0-4C1D-816C-23F2304FF210}" presName="sibSpaceFour" presStyleCnt="0"/>
      <dgm:spPr/>
    </dgm:pt>
    <dgm:pt modelId="{B14D8422-3CEC-4EF1-8CBB-83F2342C6B95}" type="pres">
      <dgm:prSet presAssocID="{B3842CCE-408E-42F7-ACF1-4E6CF67B500B}" presName="vertFour" presStyleCnt="0">
        <dgm:presLayoutVars>
          <dgm:chPref val="3"/>
        </dgm:presLayoutVars>
      </dgm:prSet>
      <dgm:spPr/>
    </dgm:pt>
    <dgm:pt modelId="{17A19351-7776-4125-B4A8-4EED518C6920}" type="pres">
      <dgm:prSet presAssocID="{B3842CCE-408E-42F7-ACF1-4E6CF67B500B}" presName="txFour" presStyleLbl="node4" presStyleIdx="10" presStyleCnt="11" custScaleY="52754">
        <dgm:presLayoutVars>
          <dgm:chPref val="3"/>
        </dgm:presLayoutVars>
      </dgm:prSet>
      <dgm:spPr/>
    </dgm:pt>
    <dgm:pt modelId="{BF255849-6FF8-4174-9126-592BE3028CD9}" type="pres">
      <dgm:prSet presAssocID="{B3842CCE-408E-42F7-ACF1-4E6CF67B500B}" presName="horzFour" presStyleCnt="0"/>
      <dgm:spPr/>
    </dgm:pt>
  </dgm:ptLst>
  <dgm:cxnLst>
    <dgm:cxn modelId="{CA549702-5C74-4650-B326-0468019481B0}" type="presOf" srcId="{539907B4-3327-464D-B836-E5385C0DC7CE}" destId="{9888843A-48D4-45F3-A7A7-3CBFBF3EB8DB}" srcOrd="0" destOrd="0" presId="urn:microsoft.com/office/officeart/2005/8/layout/hierarchy4"/>
    <dgm:cxn modelId="{6B875906-DC91-4C49-B063-BD8AA1021FD8}" type="presOf" srcId="{F1F24563-DC47-4534-97D9-154D406B2F00}" destId="{4DD97C98-6DEB-4661-A8F7-0A047D7B02A0}" srcOrd="0" destOrd="0" presId="urn:microsoft.com/office/officeart/2005/8/layout/hierarchy4"/>
    <dgm:cxn modelId="{6BA0AE0F-B5BA-47CC-8704-E9CEF5566241}" type="presOf" srcId="{F41BD2D9-9C30-43C6-AE56-287BFA991A2D}" destId="{FD5AE52F-9C4B-45B5-AE85-2FDF9F7F7181}" srcOrd="0" destOrd="0" presId="urn:microsoft.com/office/officeart/2005/8/layout/hierarchy4"/>
    <dgm:cxn modelId="{00CE9615-DB6E-4036-AB70-F211E7E0BD4B}" srcId="{F41BD2D9-9C30-43C6-AE56-287BFA991A2D}" destId="{1860B335-5331-4BDC-B916-265C30C0E9AE}" srcOrd="1" destOrd="0" parTransId="{A40ECAE2-D1B8-4892-8AC4-9FFB7794E127}" sibTransId="{195CF0BF-81E0-4C1D-816C-23F2304FF210}"/>
    <dgm:cxn modelId="{787B8617-F25D-4368-91FD-01F838494E7E}" type="presOf" srcId="{2438BF2C-A912-4F5F-B35D-A6CF82F0C848}" destId="{B4AC030E-55D2-4801-B3D8-EC4A4DE3703A}" srcOrd="0" destOrd="0" presId="urn:microsoft.com/office/officeart/2005/8/layout/hierarchy4"/>
    <dgm:cxn modelId="{7188CC17-0B66-4D7A-A53D-43B9EE2D7B3C}" srcId="{E81C676F-AC96-4ED4-A936-AEF35135306C}" destId="{A1C9DDD1-20BA-4223-856C-AE1557F8AED4}" srcOrd="1" destOrd="0" parTransId="{DD244F70-3DE6-400B-8836-449F71057438}" sibTransId="{4E6DF92A-0BBC-490B-A0B9-46DFC26B4D41}"/>
    <dgm:cxn modelId="{F0C97319-C465-4563-8A7E-DCE63DC88E9A}" srcId="{A1C9DDD1-20BA-4223-856C-AE1557F8AED4}" destId="{539907B4-3327-464D-B836-E5385C0DC7CE}" srcOrd="1" destOrd="0" parTransId="{066FCF6C-4C7E-4198-A133-9B156B5CAFFC}" sibTransId="{C34BB2AF-B190-4618-91FA-A470F4B25EF9}"/>
    <dgm:cxn modelId="{759E051E-81A8-463D-AF7E-2ECB1CB58EAA}" type="presOf" srcId="{6BC57722-7BE4-4A5C-945E-EF2C12F934EA}" destId="{4841E045-FD5C-4F17-9A0C-97BEF1DFB572}" srcOrd="0" destOrd="0" presId="urn:microsoft.com/office/officeart/2005/8/layout/hierarchy4"/>
    <dgm:cxn modelId="{46C55121-806C-4837-8A39-71B0667CC457}" type="presOf" srcId="{1860B335-5331-4BDC-B916-265C30C0E9AE}" destId="{210EEB43-A407-4AE8-B3D0-02BFFACF960B}" srcOrd="0" destOrd="0" presId="urn:microsoft.com/office/officeart/2005/8/layout/hierarchy4"/>
    <dgm:cxn modelId="{B93FD02A-EBD2-4146-B419-638A4DE27093}" srcId="{A4C69003-62B1-488E-8112-30F38C67AE19}" destId="{6BC57722-7BE4-4A5C-945E-EF2C12F934EA}" srcOrd="1" destOrd="0" parTransId="{70274FD9-E5DC-4BB2-BE30-79B6EDEE0B33}" sibTransId="{F8EE7622-CBB0-47F5-BD31-836DC66A4E77}"/>
    <dgm:cxn modelId="{32A2AF31-BE8D-40D3-99F1-4A06C52013D0}" srcId="{A4C69003-62B1-488E-8112-30F38C67AE19}" destId="{E81C676F-AC96-4ED4-A936-AEF35135306C}" srcOrd="0" destOrd="0" parTransId="{618F4959-12A8-4F96-B105-E2927405A319}" sibTransId="{4CEB3A8C-5F52-4541-A5C0-88FE1C03E4C7}"/>
    <dgm:cxn modelId="{CCF88B3C-BC75-4E47-97BC-76EDC6D9D9D8}" type="presOf" srcId="{A1C9DDD1-20BA-4223-856C-AE1557F8AED4}" destId="{6F2E7E02-805B-4F30-B71C-AF521FAEDE92}" srcOrd="0" destOrd="0" presId="urn:microsoft.com/office/officeart/2005/8/layout/hierarchy4"/>
    <dgm:cxn modelId="{CCE2C15B-290B-403D-9658-4F3A04D1E874}" srcId="{570DE84F-9D0B-44BB-9ACC-DFF0331BDE5D}" destId="{C0D6E744-E4E9-4F01-B501-ADBD01B8A7B2}" srcOrd="0" destOrd="0" parTransId="{4836E2EE-A80E-4E82-9E77-437D3DF633AC}" sibTransId="{0AB2FFD0-589C-4EAC-86D1-2991544A27BE}"/>
    <dgm:cxn modelId="{C6697B64-EF98-471F-9540-2CA0DE5BE661}" type="presOf" srcId="{B3842CCE-408E-42F7-ACF1-4E6CF67B500B}" destId="{17A19351-7776-4125-B4A8-4EED518C6920}" srcOrd="0" destOrd="0" presId="urn:microsoft.com/office/officeart/2005/8/layout/hierarchy4"/>
    <dgm:cxn modelId="{CBDCB367-4DD1-41FD-A5F5-71B48F058809}" srcId="{A1C9DDD1-20BA-4223-856C-AE1557F8AED4}" destId="{F1F24563-DC47-4534-97D9-154D406B2F00}" srcOrd="2" destOrd="0" parTransId="{ABF54AF3-3CA4-4B9F-8FFB-9A6DBCFB6E39}" sibTransId="{FC184F92-EC7C-486B-BCF0-A27F20674807}"/>
    <dgm:cxn modelId="{4501864B-C614-4D8C-AAF8-A9B7F7790F4B}" type="presOf" srcId="{E81C676F-AC96-4ED4-A936-AEF35135306C}" destId="{AD825F71-2ACA-4915-A0DC-5A215E6C8B2D}" srcOrd="0" destOrd="0" presId="urn:microsoft.com/office/officeart/2005/8/layout/hierarchy4"/>
    <dgm:cxn modelId="{736EFA73-8077-445A-AA5D-CA2709FEEA34}" srcId="{F41BD2D9-9C30-43C6-AE56-287BFA991A2D}" destId="{F1A7BE85-2DE2-4821-8329-176D611D3DC8}" srcOrd="0" destOrd="0" parTransId="{EB92D962-1115-4299-9350-AEC0790A423D}" sibTransId="{76FC0F55-B903-400F-8B61-A5D1EEB756E3}"/>
    <dgm:cxn modelId="{C7AD0B59-3DBA-4320-8164-97AACDA492D2}" srcId="{E81C676F-AC96-4ED4-A936-AEF35135306C}" destId="{1739198E-F58A-4839-A06B-C280307FAE29}" srcOrd="0" destOrd="0" parTransId="{DC3EF771-CF0C-4E8C-846A-D2112AAA8D8B}" sibTransId="{91A5C6A6-EC45-4E9C-8E75-AABD9C2B51D1}"/>
    <dgm:cxn modelId="{6C3B037E-F1A7-4058-A52B-46DE9397574C}" type="presOf" srcId="{570DE84F-9D0B-44BB-9ACC-DFF0331BDE5D}" destId="{19532588-5AFE-4342-B195-4FEE7FAE475D}" srcOrd="0" destOrd="0" presId="urn:microsoft.com/office/officeart/2005/8/layout/hierarchy4"/>
    <dgm:cxn modelId="{8863A182-3F6B-4A81-A409-00F5ECAFBE87}" type="presOf" srcId="{A35CCD44-66E4-4864-8E40-B07E885163D8}" destId="{A3F91FDB-A3EA-4CC5-A5E0-793A4A008238}" srcOrd="0" destOrd="0" presId="urn:microsoft.com/office/officeart/2005/8/layout/hierarchy4"/>
    <dgm:cxn modelId="{1B27DF88-E3DA-4780-AF89-080BF5B6D686}" srcId="{1739198E-F58A-4839-A06B-C280307FAE29}" destId="{2438BF2C-A912-4F5F-B35D-A6CF82F0C848}" srcOrd="1" destOrd="0" parTransId="{E9A0F73C-210A-46CF-A2AE-6DF24F087FF7}" sibTransId="{5B918A7C-C2A2-4BD1-AD9C-65C0A2A78321}"/>
    <dgm:cxn modelId="{1F717890-8629-40DC-819E-7F2ABD504D14}" srcId="{A1C9DDD1-20BA-4223-856C-AE1557F8AED4}" destId="{A5AB9CFD-B592-4FD4-A224-E4CA5AF76BF1}" srcOrd="0" destOrd="0" parTransId="{176CADA1-1317-41EA-95EB-4D385CF665D0}" sibTransId="{403778DC-9674-4EB3-A331-2A33C2150C43}"/>
    <dgm:cxn modelId="{C18F9F90-67CD-41D8-B180-17DE093664AC}" type="presOf" srcId="{A5AB9CFD-B592-4FD4-A224-E4CA5AF76BF1}" destId="{432B28EF-35FF-458C-AD12-7D339C92B3E0}" srcOrd="0" destOrd="0" presId="urn:microsoft.com/office/officeart/2005/8/layout/hierarchy4"/>
    <dgm:cxn modelId="{33619991-3D40-4AEB-A7B0-DB1D71555B2A}" srcId="{F41BD2D9-9C30-43C6-AE56-287BFA991A2D}" destId="{B3842CCE-408E-42F7-ACF1-4E6CF67B500B}" srcOrd="2" destOrd="0" parTransId="{A6DA79B5-F352-4514-A97D-AB89B42D7E3D}" sibTransId="{7B493A7B-0FD6-4394-806B-A658F8C643E1}"/>
    <dgm:cxn modelId="{2535E99C-B604-4472-8E59-40CEBE6E4E39}" srcId="{6BC57722-7BE4-4A5C-945E-EF2C12F934EA}" destId="{F41BD2D9-9C30-43C6-AE56-287BFA991A2D}" srcOrd="1" destOrd="0" parTransId="{B7DC831C-CD9D-44C5-BD5B-23261115399B}" sibTransId="{EFDDB79C-223B-4786-9F60-59D9A4C087D9}"/>
    <dgm:cxn modelId="{C02F77A3-6CAD-4ED0-8321-10109C4C9E0F}" type="presOf" srcId="{A555BBFE-9A29-4506-B5DA-7DCBFAB4646F}" destId="{B2487242-EF62-470D-AB71-3A2A08087EEF}" srcOrd="0" destOrd="0" presId="urn:microsoft.com/office/officeart/2005/8/layout/hierarchy4"/>
    <dgm:cxn modelId="{C2A3EBAB-E801-4480-99A2-5E02C8D8150D}" srcId="{6BC57722-7BE4-4A5C-945E-EF2C12F934EA}" destId="{570DE84F-9D0B-44BB-9ACC-DFF0331BDE5D}" srcOrd="0" destOrd="0" parTransId="{A6530F97-3A67-4066-881B-595F7F084C6C}" sibTransId="{F52FDAF9-48C8-42CB-BE5D-E89D6D24C6AA}"/>
    <dgm:cxn modelId="{3D6B22B5-8767-49C0-A63E-5E30B9DA759B}" srcId="{1739198E-F58A-4839-A06B-C280307FAE29}" destId="{A35CCD44-66E4-4864-8E40-B07E885163D8}" srcOrd="2" destOrd="0" parTransId="{20657686-6D0A-463D-B762-26A5453C057B}" sibTransId="{471A87F2-CEE9-4031-B916-2E4AEE197B0E}"/>
    <dgm:cxn modelId="{563E8EC5-6519-4A7F-8175-33B0038A0045}" type="presOf" srcId="{A4C69003-62B1-488E-8112-30F38C67AE19}" destId="{54ABCFAD-81FD-46BF-A32F-38D57AD4B71B}" srcOrd="0" destOrd="0" presId="urn:microsoft.com/office/officeart/2005/8/layout/hierarchy4"/>
    <dgm:cxn modelId="{5D00C1D3-1E9B-44A6-A7ED-77C8234CE219}" type="presOf" srcId="{03EB0280-C521-44B6-8334-E3932F5CBB9D}" destId="{1C55B5EF-0EEB-4C1B-B372-11479A032758}" srcOrd="0" destOrd="0" presId="urn:microsoft.com/office/officeart/2005/8/layout/hierarchy4"/>
    <dgm:cxn modelId="{7538ADD4-C37D-4B99-BDB5-9DEB52A54D1C}" type="presOf" srcId="{C0D6E744-E4E9-4F01-B501-ADBD01B8A7B2}" destId="{B2F97A6C-9CEB-497A-B51F-1533609B1F99}" srcOrd="0" destOrd="0" presId="urn:microsoft.com/office/officeart/2005/8/layout/hierarchy4"/>
    <dgm:cxn modelId="{282015DD-A0C9-45B7-8C99-A9FB91220E43}" type="presOf" srcId="{9B6BE91D-75F4-4073-9D0E-39272D251A57}" destId="{DBE446C8-A7C9-4829-AF06-11765E4341CA}" srcOrd="0" destOrd="0" presId="urn:microsoft.com/office/officeart/2005/8/layout/hierarchy4"/>
    <dgm:cxn modelId="{9FAC5FEE-E949-42A1-A0A6-163AAA83E4D9}" srcId="{570DE84F-9D0B-44BB-9ACC-DFF0331BDE5D}" destId="{9B6BE91D-75F4-4073-9D0E-39272D251A57}" srcOrd="1" destOrd="0" parTransId="{0BD5EAEE-0AA3-40AA-900C-2F49B860AD9A}" sibTransId="{13E0F99B-7075-4EE1-BFA2-260DD1989111}"/>
    <dgm:cxn modelId="{42AF8AEE-FD6D-4D60-8C4B-A11C4AB58024}" type="presOf" srcId="{F1A7BE85-2DE2-4821-8329-176D611D3DC8}" destId="{5D126DC8-1330-4CD6-8513-6BEAF44CC263}" srcOrd="0" destOrd="0" presId="urn:microsoft.com/office/officeart/2005/8/layout/hierarchy4"/>
    <dgm:cxn modelId="{C9B728F6-2A3B-49FF-8208-9E2C73CB9E37}" srcId="{03EB0280-C521-44B6-8334-E3932F5CBB9D}" destId="{A4C69003-62B1-488E-8112-30F38C67AE19}" srcOrd="0" destOrd="0" parTransId="{0D7569B6-67EE-4E44-B8B5-5E68EE78D58C}" sibTransId="{378BB32B-B6D3-4530-8212-8A6404E7090C}"/>
    <dgm:cxn modelId="{1BD995FB-2D08-479F-A010-F64D035BF2DF}" type="presOf" srcId="{1739198E-F58A-4839-A06B-C280307FAE29}" destId="{EFD2DCDB-9CF1-4411-B46B-9E1C48EBA58A}" srcOrd="0" destOrd="0" presId="urn:microsoft.com/office/officeart/2005/8/layout/hierarchy4"/>
    <dgm:cxn modelId="{426A5BFE-BA83-4FE4-8D51-5464B4FB769E}" srcId="{1739198E-F58A-4839-A06B-C280307FAE29}" destId="{A555BBFE-9A29-4506-B5DA-7DCBFAB4646F}" srcOrd="0" destOrd="0" parTransId="{08BCA874-8317-4F19-BD8B-6635CE6CC4AD}" sibTransId="{7A2E4C1C-E04F-40C8-8692-05C451459D19}"/>
    <dgm:cxn modelId="{466FD00C-AA84-4328-9E38-27E43FFFFEBD}" type="presParOf" srcId="{1C55B5EF-0EEB-4C1B-B372-11479A032758}" destId="{B074CB3B-7B1C-4FFB-9584-80D61F331998}" srcOrd="0" destOrd="0" presId="urn:microsoft.com/office/officeart/2005/8/layout/hierarchy4"/>
    <dgm:cxn modelId="{AA4F8416-F9D0-4CD0-97EF-759F28734980}" type="presParOf" srcId="{B074CB3B-7B1C-4FFB-9584-80D61F331998}" destId="{54ABCFAD-81FD-46BF-A32F-38D57AD4B71B}" srcOrd="0" destOrd="0" presId="urn:microsoft.com/office/officeart/2005/8/layout/hierarchy4"/>
    <dgm:cxn modelId="{964FDE64-27BB-4F54-9BB5-11640F2B55F0}" type="presParOf" srcId="{B074CB3B-7B1C-4FFB-9584-80D61F331998}" destId="{3E2C804E-0FCA-4AFF-AA12-8302250566FF}" srcOrd="1" destOrd="0" presId="urn:microsoft.com/office/officeart/2005/8/layout/hierarchy4"/>
    <dgm:cxn modelId="{B9BD0266-CA3F-4E53-BBF9-69F524F18159}" type="presParOf" srcId="{B074CB3B-7B1C-4FFB-9584-80D61F331998}" destId="{11296464-2B1B-4DEF-AB11-51368B316FF0}" srcOrd="2" destOrd="0" presId="urn:microsoft.com/office/officeart/2005/8/layout/hierarchy4"/>
    <dgm:cxn modelId="{4F5250AD-5B95-450C-B1DD-02DDCCDC88F3}" type="presParOf" srcId="{11296464-2B1B-4DEF-AB11-51368B316FF0}" destId="{B089F27A-BA8F-464C-AF67-071A8D3650D9}" srcOrd="0" destOrd="0" presId="urn:microsoft.com/office/officeart/2005/8/layout/hierarchy4"/>
    <dgm:cxn modelId="{040660C9-F9DD-440C-8457-11526025A931}" type="presParOf" srcId="{B089F27A-BA8F-464C-AF67-071A8D3650D9}" destId="{AD825F71-2ACA-4915-A0DC-5A215E6C8B2D}" srcOrd="0" destOrd="0" presId="urn:microsoft.com/office/officeart/2005/8/layout/hierarchy4"/>
    <dgm:cxn modelId="{C3E30019-AAB3-4B60-9113-F19FF9502732}" type="presParOf" srcId="{B089F27A-BA8F-464C-AF67-071A8D3650D9}" destId="{A2B500AB-EEE3-4E77-9181-3FE21D1318A5}" srcOrd="1" destOrd="0" presId="urn:microsoft.com/office/officeart/2005/8/layout/hierarchy4"/>
    <dgm:cxn modelId="{D5087DAC-D4AE-4F81-B210-DEEFF7BB0080}" type="presParOf" srcId="{B089F27A-BA8F-464C-AF67-071A8D3650D9}" destId="{E502B6C8-2A2E-4911-8D9F-9535AC355962}" srcOrd="2" destOrd="0" presId="urn:microsoft.com/office/officeart/2005/8/layout/hierarchy4"/>
    <dgm:cxn modelId="{C0461B17-606F-4F1B-BB17-6DBD9B3E02CF}" type="presParOf" srcId="{E502B6C8-2A2E-4911-8D9F-9535AC355962}" destId="{2B4A177C-FA07-47C6-8644-9EE762000ED0}" srcOrd="0" destOrd="0" presId="urn:microsoft.com/office/officeart/2005/8/layout/hierarchy4"/>
    <dgm:cxn modelId="{E3484915-265E-491C-AE5C-B97308CC5D27}" type="presParOf" srcId="{2B4A177C-FA07-47C6-8644-9EE762000ED0}" destId="{EFD2DCDB-9CF1-4411-B46B-9E1C48EBA58A}" srcOrd="0" destOrd="0" presId="urn:microsoft.com/office/officeart/2005/8/layout/hierarchy4"/>
    <dgm:cxn modelId="{2A22B4C2-08D5-42F7-B780-CBF2529C442A}" type="presParOf" srcId="{2B4A177C-FA07-47C6-8644-9EE762000ED0}" destId="{5858D85B-B2F1-40A1-AF95-5843E247DC36}" srcOrd="1" destOrd="0" presId="urn:microsoft.com/office/officeart/2005/8/layout/hierarchy4"/>
    <dgm:cxn modelId="{FD01A7DD-2B81-4F33-A35F-4803D4A6BFFA}" type="presParOf" srcId="{2B4A177C-FA07-47C6-8644-9EE762000ED0}" destId="{798A3347-9FB7-423F-B185-E56BB627E537}" srcOrd="2" destOrd="0" presId="urn:microsoft.com/office/officeart/2005/8/layout/hierarchy4"/>
    <dgm:cxn modelId="{F609D3CC-5A2D-4D4C-A12F-F8030EC834CB}" type="presParOf" srcId="{798A3347-9FB7-423F-B185-E56BB627E537}" destId="{33E877B2-3D77-4270-BBB3-30A7CC61D047}" srcOrd="0" destOrd="0" presId="urn:microsoft.com/office/officeart/2005/8/layout/hierarchy4"/>
    <dgm:cxn modelId="{580633D5-B4F6-4A88-9E92-7F907B9D2B3D}" type="presParOf" srcId="{33E877B2-3D77-4270-BBB3-30A7CC61D047}" destId="{B2487242-EF62-470D-AB71-3A2A08087EEF}" srcOrd="0" destOrd="0" presId="urn:microsoft.com/office/officeart/2005/8/layout/hierarchy4"/>
    <dgm:cxn modelId="{5E3F9A93-C96E-487F-99E4-6899153CFF31}" type="presParOf" srcId="{33E877B2-3D77-4270-BBB3-30A7CC61D047}" destId="{3D9DCE7F-C764-4748-880C-108FC3DF305B}" srcOrd="1" destOrd="0" presId="urn:microsoft.com/office/officeart/2005/8/layout/hierarchy4"/>
    <dgm:cxn modelId="{0494E599-1505-4A5D-B66E-E35038CCAFEE}" type="presParOf" srcId="{798A3347-9FB7-423F-B185-E56BB627E537}" destId="{3369879A-4380-4B52-AECA-DF26B77C2AE8}" srcOrd="1" destOrd="0" presId="urn:microsoft.com/office/officeart/2005/8/layout/hierarchy4"/>
    <dgm:cxn modelId="{9D8572EC-D589-4C84-8E37-EFEAF1F889DA}" type="presParOf" srcId="{798A3347-9FB7-423F-B185-E56BB627E537}" destId="{068CEE4E-C727-45A3-B19A-511C11B823DC}" srcOrd="2" destOrd="0" presId="urn:microsoft.com/office/officeart/2005/8/layout/hierarchy4"/>
    <dgm:cxn modelId="{989EC976-A73B-4A3F-83A6-F5BBF034736D}" type="presParOf" srcId="{068CEE4E-C727-45A3-B19A-511C11B823DC}" destId="{B4AC030E-55D2-4801-B3D8-EC4A4DE3703A}" srcOrd="0" destOrd="0" presId="urn:microsoft.com/office/officeart/2005/8/layout/hierarchy4"/>
    <dgm:cxn modelId="{299A6216-2CB2-4D98-8C77-3801DAE159D9}" type="presParOf" srcId="{068CEE4E-C727-45A3-B19A-511C11B823DC}" destId="{A86A8C0F-0CF6-4A5D-9E81-0473D35885F5}" srcOrd="1" destOrd="0" presId="urn:microsoft.com/office/officeart/2005/8/layout/hierarchy4"/>
    <dgm:cxn modelId="{3D2B1852-410F-463B-BE9B-FEC58A8857BD}" type="presParOf" srcId="{798A3347-9FB7-423F-B185-E56BB627E537}" destId="{A5EF0DD2-200A-4CAE-B8AC-349E6968492C}" srcOrd="3" destOrd="0" presId="urn:microsoft.com/office/officeart/2005/8/layout/hierarchy4"/>
    <dgm:cxn modelId="{6DEFF39F-6CA0-44BD-BC08-483C63304B78}" type="presParOf" srcId="{798A3347-9FB7-423F-B185-E56BB627E537}" destId="{9F216676-65C1-4141-8A6A-C51E02B916A8}" srcOrd="4" destOrd="0" presId="urn:microsoft.com/office/officeart/2005/8/layout/hierarchy4"/>
    <dgm:cxn modelId="{DFB36895-E64B-449B-9842-F4FB1E55ABDF}" type="presParOf" srcId="{9F216676-65C1-4141-8A6A-C51E02B916A8}" destId="{A3F91FDB-A3EA-4CC5-A5E0-793A4A008238}" srcOrd="0" destOrd="0" presId="urn:microsoft.com/office/officeart/2005/8/layout/hierarchy4"/>
    <dgm:cxn modelId="{9D0D5D66-4561-4FDC-9545-20ED1870590E}" type="presParOf" srcId="{9F216676-65C1-4141-8A6A-C51E02B916A8}" destId="{7ACC30A8-86FA-41FE-9231-34F443FB4C5A}" srcOrd="1" destOrd="0" presId="urn:microsoft.com/office/officeart/2005/8/layout/hierarchy4"/>
    <dgm:cxn modelId="{C7912597-AE69-436A-8176-303193B8C65D}" type="presParOf" srcId="{E502B6C8-2A2E-4911-8D9F-9535AC355962}" destId="{E5F274B7-8845-4E5C-AE16-BF31DB6EA745}" srcOrd="1" destOrd="0" presId="urn:microsoft.com/office/officeart/2005/8/layout/hierarchy4"/>
    <dgm:cxn modelId="{04B27FF0-3895-4C40-91BF-5452E8854754}" type="presParOf" srcId="{E502B6C8-2A2E-4911-8D9F-9535AC355962}" destId="{C4403058-972A-43AF-9CDD-6F047655F604}" srcOrd="2" destOrd="0" presId="urn:microsoft.com/office/officeart/2005/8/layout/hierarchy4"/>
    <dgm:cxn modelId="{3C605459-B540-4E0E-B744-247621B99DEC}" type="presParOf" srcId="{C4403058-972A-43AF-9CDD-6F047655F604}" destId="{6F2E7E02-805B-4F30-B71C-AF521FAEDE92}" srcOrd="0" destOrd="0" presId="urn:microsoft.com/office/officeart/2005/8/layout/hierarchy4"/>
    <dgm:cxn modelId="{65CBD667-5D7F-4C71-BC2D-04569F29F8E4}" type="presParOf" srcId="{C4403058-972A-43AF-9CDD-6F047655F604}" destId="{5377D7C1-AD48-4401-B047-08A0C535FDD4}" srcOrd="1" destOrd="0" presId="urn:microsoft.com/office/officeart/2005/8/layout/hierarchy4"/>
    <dgm:cxn modelId="{75A4759C-9C78-4A00-8A65-E52E13B9F890}" type="presParOf" srcId="{C4403058-972A-43AF-9CDD-6F047655F604}" destId="{1F24B8C6-E776-460C-B1BD-9522D4830B5C}" srcOrd="2" destOrd="0" presId="urn:microsoft.com/office/officeart/2005/8/layout/hierarchy4"/>
    <dgm:cxn modelId="{4B31DB7E-8001-4495-B26D-C5549CDF995F}" type="presParOf" srcId="{1F24B8C6-E776-460C-B1BD-9522D4830B5C}" destId="{5D78FD31-62C8-4B51-941B-7730BB3761F0}" srcOrd="0" destOrd="0" presId="urn:microsoft.com/office/officeart/2005/8/layout/hierarchy4"/>
    <dgm:cxn modelId="{A02A5219-3B5A-46FF-B5E7-58310C772109}" type="presParOf" srcId="{5D78FD31-62C8-4B51-941B-7730BB3761F0}" destId="{432B28EF-35FF-458C-AD12-7D339C92B3E0}" srcOrd="0" destOrd="0" presId="urn:microsoft.com/office/officeart/2005/8/layout/hierarchy4"/>
    <dgm:cxn modelId="{6BB89CB9-0555-4127-9D75-35610CBCA506}" type="presParOf" srcId="{5D78FD31-62C8-4B51-941B-7730BB3761F0}" destId="{825B31A5-BDE5-455D-8D98-E32B44AAFD8E}" srcOrd="1" destOrd="0" presId="urn:microsoft.com/office/officeart/2005/8/layout/hierarchy4"/>
    <dgm:cxn modelId="{F6FC07FD-A925-4F5F-AD8F-665708C64C83}" type="presParOf" srcId="{1F24B8C6-E776-460C-B1BD-9522D4830B5C}" destId="{62200E37-5E36-4A30-9127-51EEE54988BF}" srcOrd="1" destOrd="0" presId="urn:microsoft.com/office/officeart/2005/8/layout/hierarchy4"/>
    <dgm:cxn modelId="{1DD940E5-D146-44CE-BC0C-48E0C9FD5149}" type="presParOf" srcId="{1F24B8C6-E776-460C-B1BD-9522D4830B5C}" destId="{1DC31841-D987-4100-9B79-B7713CAB5BBF}" srcOrd="2" destOrd="0" presId="urn:microsoft.com/office/officeart/2005/8/layout/hierarchy4"/>
    <dgm:cxn modelId="{44765310-8B0A-4CF3-95B1-2E90A52E2413}" type="presParOf" srcId="{1DC31841-D987-4100-9B79-B7713CAB5BBF}" destId="{9888843A-48D4-45F3-A7A7-3CBFBF3EB8DB}" srcOrd="0" destOrd="0" presId="urn:microsoft.com/office/officeart/2005/8/layout/hierarchy4"/>
    <dgm:cxn modelId="{3B26E5F2-F36D-4425-9F8A-D81F31678910}" type="presParOf" srcId="{1DC31841-D987-4100-9B79-B7713CAB5BBF}" destId="{03944AA1-E3B4-43C4-8749-37A8022C6E52}" srcOrd="1" destOrd="0" presId="urn:microsoft.com/office/officeart/2005/8/layout/hierarchy4"/>
    <dgm:cxn modelId="{60579885-10E6-4FF5-AD7C-04EC834293D3}" type="presParOf" srcId="{1F24B8C6-E776-460C-B1BD-9522D4830B5C}" destId="{585439EC-9D65-49E1-9D28-DD6E66156603}" srcOrd="3" destOrd="0" presId="urn:microsoft.com/office/officeart/2005/8/layout/hierarchy4"/>
    <dgm:cxn modelId="{DCA5B569-9424-46B0-BA7E-81EABACB2AAC}" type="presParOf" srcId="{1F24B8C6-E776-460C-B1BD-9522D4830B5C}" destId="{9F31CA59-4684-43D7-B55C-943ECA84CD9B}" srcOrd="4" destOrd="0" presId="urn:microsoft.com/office/officeart/2005/8/layout/hierarchy4"/>
    <dgm:cxn modelId="{2099636A-4AFF-4ABA-925C-7D33A723DD51}" type="presParOf" srcId="{9F31CA59-4684-43D7-B55C-943ECA84CD9B}" destId="{4DD97C98-6DEB-4661-A8F7-0A047D7B02A0}" srcOrd="0" destOrd="0" presId="urn:microsoft.com/office/officeart/2005/8/layout/hierarchy4"/>
    <dgm:cxn modelId="{9A9B890C-3726-44D4-AC0C-CAE2301711CF}" type="presParOf" srcId="{9F31CA59-4684-43D7-B55C-943ECA84CD9B}" destId="{F19274D8-B688-4261-A6AA-D216A095EEBF}" srcOrd="1" destOrd="0" presId="urn:microsoft.com/office/officeart/2005/8/layout/hierarchy4"/>
    <dgm:cxn modelId="{AEE7ABAA-8417-493F-A83B-D5C9E109A18F}" type="presParOf" srcId="{11296464-2B1B-4DEF-AB11-51368B316FF0}" destId="{8281EA37-8046-4EAC-A9EB-E2F9C03F9784}" srcOrd="1" destOrd="0" presId="urn:microsoft.com/office/officeart/2005/8/layout/hierarchy4"/>
    <dgm:cxn modelId="{7AD52B5C-F186-4BB5-BAC6-4B36747A45A7}" type="presParOf" srcId="{11296464-2B1B-4DEF-AB11-51368B316FF0}" destId="{5A44BCED-342A-4161-A692-1B5FEEA79EFC}" srcOrd="2" destOrd="0" presId="urn:microsoft.com/office/officeart/2005/8/layout/hierarchy4"/>
    <dgm:cxn modelId="{25384113-AECC-4BB5-B165-2FF816E9405C}" type="presParOf" srcId="{5A44BCED-342A-4161-A692-1B5FEEA79EFC}" destId="{4841E045-FD5C-4F17-9A0C-97BEF1DFB572}" srcOrd="0" destOrd="0" presId="urn:microsoft.com/office/officeart/2005/8/layout/hierarchy4"/>
    <dgm:cxn modelId="{9BEE73FC-69F0-494F-BF69-EDFB01C3DE11}" type="presParOf" srcId="{5A44BCED-342A-4161-A692-1B5FEEA79EFC}" destId="{26B820D6-7E9B-4AE6-B5D5-2E6ADCF97018}" srcOrd="1" destOrd="0" presId="urn:microsoft.com/office/officeart/2005/8/layout/hierarchy4"/>
    <dgm:cxn modelId="{E7B6BF2B-52C2-4C31-9B25-F2F31F4A6B78}" type="presParOf" srcId="{5A44BCED-342A-4161-A692-1B5FEEA79EFC}" destId="{A0B7FF26-BB11-49E5-87DE-12A8E7489FB8}" srcOrd="2" destOrd="0" presId="urn:microsoft.com/office/officeart/2005/8/layout/hierarchy4"/>
    <dgm:cxn modelId="{DA868BCE-887C-4743-A6C2-37B5DB69534D}" type="presParOf" srcId="{A0B7FF26-BB11-49E5-87DE-12A8E7489FB8}" destId="{2006493B-7849-4541-A5A4-F6898B634C15}" srcOrd="0" destOrd="0" presId="urn:microsoft.com/office/officeart/2005/8/layout/hierarchy4"/>
    <dgm:cxn modelId="{A58B1CAB-F916-4D5B-A05A-57F2256AFBB8}" type="presParOf" srcId="{2006493B-7849-4541-A5A4-F6898B634C15}" destId="{19532588-5AFE-4342-B195-4FEE7FAE475D}" srcOrd="0" destOrd="0" presId="urn:microsoft.com/office/officeart/2005/8/layout/hierarchy4"/>
    <dgm:cxn modelId="{765E472B-C4F4-4DA2-B4DE-85C5F2986F5D}" type="presParOf" srcId="{2006493B-7849-4541-A5A4-F6898B634C15}" destId="{1C6FEC43-7547-4C8B-859D-E95A2AFA92F1}" srcOrd="1" destOrd="0" presId="urn:microsoft.com/office/officeart/2005/8/layout/hierarchy4"/>
    <dgm:cxn modelId="{48437626-428B-41DC-8650-3073E7C0B877}" type="presParOf" srcId="{2006493B-7849-4541-A5A4-F6898B634C15}" destId="{ECE37212-C4B1-46B4-9012-93DABBAA2F5F}" srcOrd="2" destOrd="0" presId="urn:microsoft.com/office/officeart/2005/8/layout/hierarchy4"/>
    <dgm:cxn modelId="{20DDAAFF-80E5-4A57-AE39-3768FDEB0634}" type="presParOf" srcId="{ECE37212-C4B1-46B4-9012-93DABBAA2F5F}" destId="{4E4DC85C-1205-4755-B801-BDCD1434994F}" srcOrd="0" destOrd="0" presId="urn:microsoft.com/office/officeart/2005/8/layout/hierarchy4"/>
    <dgm:cxn modelId="{E3686455-D3A6-44B8-ADD5-0F30BB84089C}" type="presParOf" srcId="{4E4DC85C-1205-4755-B801-BDCD1434994F}" destId="{B2F97A6C-9CEB-497A-B51F-1533609B1F99}" srcOrd="0" destOrd="0" presId="urn:microsoft.com/office/officeart/2005/8/layout/hierarchy4"/>
    <dgm:cxn modelId="{C13073D9-8A2A-4B02-A44A-D836C05E07BB}" type="presParOf" srcId="{4E4DC85C-1205-4755-B801-BDCD1434994F}" destId="{2BD1D7D1-5C37-43C4-A666-22A1D60D3EED}" srcOrd="1" destOrd="0" presId="urn:microsoft.com/office/officeart/2005/8/layout/hierarchy4"/>
    <dgm:cxn modelId="{A39CB2F2-D1E9-44F1-A0CB-63C25D39A7BD}" type="presParOf" srcId="{ECE37212-C4B1-46B4-9012-93DABBAA2F5F}" destId="{4F255D1C-137E-46A0-ABBE-FFD242E82AA1}" srcOrd="1" destOrd="0" presId="urn:microsoft.com/office/officeart/2005/8/layout/hierarchy4"/>
    <dgm:cxn modelId="{D86272A2-1680-4E12-8193-7BE9F66F4845}" type="presParOf" srcId="{ECE37212-C4B1-46B4-9012-93DABBAA2F5F}" destId="{324642CC-6D20-4673-BB94-96E202BECAFC}" srcOrd="2" destOrd="0" presId="urn:microsoft.com/office/officeart/2005/8/layout/hierarchy4"/>
    <dgm:cxn modelId="{86639E12-0521-4BA6-8E8B-29E1A3E237C7}" type="presParOf" srcId="{324642CC-6D20-4673-BB94-96E202BECAFC}" destId="{DBE446C8-A7C9-4829-AF06-11765E4341CA}" srcOrd="0" destOrd="0" presId="urn:microsoft.com/office/officeart/2005/8/layout/hierarchy4"/>
    <dgm:cxn modelId="{798E94BB-E089-432B-9E87-BF954EC2B1E2}" type="presParOf" srcId="{324642CC-6D20-4673-BB94-96E202BECAFC}" destId="{AA0FC381-0C69-45D2-B10B-2D0469EEDA23}" srcOrd="1" destOrd="0" presId="urn:microsoft.com/office/officeart/2005/8/layout/hierarchy4"/>
    <dgm:cxn modelId="{6C9AA8D3-8F1C-4C9B-9433-3A473FCEA83A}" type="presParOf" srcId="{A0B7FF26-BB11-49E5-87DE-12A8E7489FB8}" destId="{D743E67F-181D-4070-80F3-E46ADBFA34A0}" srcOrd="1" destOrd="0" presId="urn:microsoft.com/office/officeart/2005/8/layout/hierarchy4"/>
    <dgm:cxn modelId="{D38AB115-2DD7-4D66-BAE5-23DE91ABCD80}" type="presParOf" srcId="{A0B7FF26-BB11-49E5-87DE-12A8E7489FB8}" destId="{B83BACFB-A121-4FB7-8C31-59A7273B4EBE}" srcOrd="2" destOrd="0" presId="urn:microsoft.com/office/officeart/2005/8/layout/hierarchy4"/>
    <dgm:cxn modelId="{36F24D5B-9C91-4F6C-B5BE-612CFCF64C89}" type="presParOf" srcId="{B83BACFB-A121-4FB7-8C31-59A7273B4EBE}" destId="{FD5AE52F-9C4B-45B5-AE85-2FDF9F7F7181}" srcOrd="0" destOrd="0" presId="urn:microsoft.com/office/officeart/2005/8/layout/hierarchy4"/>
    <dgm:cxn modelId="{48B4AEE2-1AAE-4F59-9D90-18EEFF696124}" type="presParOf" srcId="{B83BACFB-A121-4FB7-8C31-59A7273B4EBE}" destId="{639B73F2-D7E2-4BB9-914E-835C0DC0DA4D}" srcOrd="1" destOrd="0" presId="urn:microsoft.com/office/officeart/2005/8/layout/hierarchy4"/>
    <dgm:cxn modelId="{9A5361C0-F349-405D-ADA2-9F0D469C604D}" type="presParOf" srcId="{B83BACFB-A121-4FB7-8C31-59A7273B4EBE}" destId="{5E468C76-8EB7-4BC1-A3AA-81BBF666E7CA}" srcOrd="2" destOrd="0" presId="urn:microsoft.com/office/officeart/2005/8/layout/hierarchy4"/>
    <dgm:cxn modelId="{B2F5D616-E43F-4CDB-A58D-4AAD02C5EE93}" type="presParOf" srcId="{5E468C76-8EB7-4BC1-A3AA-81BBF666E7CA}" destId="{176C4203-EB5C-45E3-AD1D-AE9433614E6D}" srcOrd="0" destOrd="0" presId="urn:microsoft.com/office/officeart/2005/8/layout/hierarchy4"/>
    <dgm:cxn modelId="{17FFE1BB-5A66-44B2-B91B-0F663208D558}" type="presParOf" srcId="{176C4203-EB5C-45E3-AD1D-AE9433614E6D}" destId="{5D126DC8-1330-4CD6-8513-6BEAF44CC263}" srcOrd="0" destOrd="0" presId="urn:microsoft.com/office/officeart/2005/8/layout/hierarchy4"/>
    <dgm:cxn modelId="{7F73222B-39D0-4D29-826A-027462D48DFB}" type="presParOf" srcId="{176C4203-EB5C-45E3-AD1D-AE9433614E6D}" destId="{73C0E047-C6B7-4153-9693-9CD9D64FF024}" srcOrd="1" destOrd="0" presId="urn:microsoft.com/office/officeart/2005/8/layout/hierarchy4"/>
    <dgm:cxn modelId="{16D48F8A-BD89-4DC1-92AE-CC673B390D21}" type="presParOf" srcId="{5E468C76-8EB7-4BC1-A3AA-81BBF666E7CA}" destId="{6F1644D8-844E-40B6-AB63-3AA17914E429}" srcOrd="1" destOrd="0" presId="urn:microsoft.com/office/officeart/2005/8/layout/hierarchy4"/>
    <dgm:cxn modelId="{F7B8D8EC-652C-4E33-A5BF-1F08337BD630}" type="presParOf" srcId="{5E468C76-8EB7-4BC1-A3AA-81BBF666E7CA}" destId="{1C933315-5932-444B-A08E-A798EC58EE38}" srcOrd="2" destOrd="0" presId="urn:microsoft.com/office/officeart/2005/8/layout/hierarchy4"/>
    <dgm:cxn modelId="{4545981A-8DD0-4748-85B0-3B4FFCF8FB3F}" type="presParOf" srcId="{1C933315-5932-444B-A08E-A798EC58EE38}" destId="{210EEB43-A407-4AE8-B3D0-02BFFACF960B}" srcOrd="0" destOrd="0" presId="urn:microsoft.com/office/officeart/2005/8/layout/hierarchy4"/>
    <dgm:cxn modelId="{C77B2282-912C-4DE1-AB87-BA49C395B882}" type="presParOf" srcId="{1C933315-5932-444B-A08E-A798EC58EE38}" destId="{5720A022-1E67-4257-A12A-8756B9FB802F}" srcOrd="1" destOrd="0" presId="urn:microsoft.com/office/officeart/2005/8/layout/hierarchy4"/>
    <dgm:cxn modelId="{0BD4003B-D585-4325-B1EB-BAC8DA801746}" type="presParOf" srcId="{5E468C76-8EB7-4BC1-A3AA-81BBF666E7CA}" destId="{3ACE8E25-0829-47DB-A5EE-555BF423C696}" srcOrd="3" destOrd="0" presId="urn:microsoft.com/office/officeart/2005/8/layout/hierarchy4"/>
    <dgm:cxn modelId="{C7EAD607-2503-4A0A-A7C7-D5CA568AFCCD}" type="presParOf" srcId="{5E468C76-8EB7-4BC1-A3AA-81BBF666E7CA}" destId="{B14D8422-3CEC-4EF1-8CBB-83F2342C6B95}" srcOrd="4" destOrd="0" presId="urn:microsoft.com/office/officeart/2005/8/layout/hierarchy4"/>
    <dgm:cxn modelId="{7CFA5CF7-3185-47A7-99F1-B7213CC41364}" type="presParOf" srcId="{B14D8422-3CEC-4EF1-8CBB-83F2342C6B95}" destId="{17A19351-7776-4125-B4A8-4EED518C6920}" srcOrd="0" destOrd="0" presId="urn:microsoft.com/office/officeart/2005/8/layout/hierarchy4"/>
    <dgm:cxn modelId="{98B86434-681B-464B-A833-035622C1365D}" type="presParOf" srcId="{B14D8422-3CEC-4EF1-8CBB-83F2342C6B95}" destId="{BF255849-6FF8-4174-9126-592BE3028CD9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ABCFAD-81FD-46BF-A32F-38D57AD4B71B}">
      <dsp:nvSpPr>
        <dsp:cNvPr id="0" name=""/>
        <dsp:cNvSpPr/>
      </dsp:nvSpPr>
      <dsp:spPr>
        <a:xfrm>
          <a:off x="135" y="2738"/>
          <a:ext cx="11554418" cy="1551533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200" kern="1200" dirty="0"/>
            <a:t>Variável</a:t>
          </a:r>
          <a:endParaRPr lang="pt-BR" sz="1700" kern="1200" dirty="0"/>
        </a:p>
      </dsp:txBody>
      <dsp:txXfrm>
        <a:off x="45578" y="48181"/>
        <a:ext cx="11463532" cy="1460647"/>
      </dsp:txXfrm>
    </dsp:sp>
    <dsp:sp modelId="{AD825F71-2ACA-4915-A0DC-5A215E6C8B2D}">
      <dsp:nvSpPr>
        <dsp:cNvPr id="0" name=""/>
        <dsp:cNvSpPr/>
      </dsp:nvSpPr>
      <dsp:spPr>
        <a:xfrm>
          <a:off x="0" y="1740682"/>
          <a:ext cx="6243602" cy="899393"/>
        </a:xfrm>
        <a:prstGeom prst="roundRect">
          <a:avLst>
            <a:gd name="adj" fmla="val 1000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b="1" kern="1200" dirty="0"/>
            <a:t>Quantitativa </a:t>
          </a:r>
          <a:r>
            <a:rPr lang="pt-BR" sz="3600" b="0" kern="1200" dirty="0"/>
            <a:t>ou</a:t>
          </a:r>
          <a:r>
            <a:rPr lang="pt-BR" sz="3600" b="1" kern="1200" dirty="0"/>
            <a:t> Numérica</a:t>
          </a:r>
        </a:p>
      </dsp:txBody>
      <dsp:txXfrm>
        <a:off x="26342" y="1767024"/>
        <a:ext cx="6190918" cy="846709"/>
      </dsp:txXfrm>
    </dsp:sp>
    <dsp:sp modelId="{EFD2DCDB-9CF1-4411-B46B-9E1C48EBA58A}">
      <dsp:nvSpPr>
        <dsp:cNvPr id="0" name=""/>
        <dsp:cNvSpPr/>
      </dsp:nvSpPr>
      <dsp:spPr>
        <a:xfrm>
          <a:off x="35823" y="2826484"/>
          <a:ext cx="3076259" cy="1551533"/>
        </a:xfrm>
        <a:prstGeom prst="roundRect">
          <a:avLst>
            <a:gd name="adj" fmla="val 1000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b="1" kern="1200" dirty="0"/>
            <a:t>Discreta</a:t>
          </a:r>
        </a:p>
      </dsp:txBody>
      <dsp:txXfrm>
        <a:off x="81266" y="2871927"/>
        <a:ext cx="2985373" cy="1460647"/>
      </dsp:txXfrm>
    </dsp:sp>
    <dsp:sp modelId="{B2487242-EF62-470D-AB71-3A2A08087EEF}">
      <dsp:nvSpPr>
        <dsp:cNvPr id="0" name=""/>
        <dsp:cNvSpPr/>
      </dsp:nvSpPr>
      <dsp:spPr>
        <a:xfrm>
          <a:off x="35926" y="4564428"/>
          <a:ext cx="1011262" cy="818496"/>
        </a:xfrm>
        <a:prstGeom prst="roundRect">
          <a:avLst>
            <a:gd name="adj" fmla="val 10000"/>
          </a:avLst>
        </a:prstGeom>
        <a:solidFill>
          <a:srgbClr val="333F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Filhos</a:t>
          </a:r>
        </a:p>
      </dsp:txBody>
      <dsp:txXfrm>
        <a:off x="59899" y="4588401"/>
        <a:ext cx="963316" cy="770550"/>
      </dsp:txXfrm>
    </dsp:sp>
    <dsp:sp modelId="{B4AC030E-55D2-4801-B3D8-EC4A4DE3703A}">
      <dsp:nvSpPr>
        <dsp:cNvPr id="0" name=""/>
        <dsp:cNvSpPr/>
      </dsp:nvSpPr>
      <dsp:spPr>
        <a:xfrm>
          <a:off x="1068321" y="4564428"/>
          <a:ext cx="1011262" cy="818496"/>
        </a:xfrm>
        <a:prstGeom prst="roundRect">
          <a:avLst>
            <a:gd name="adj" fmla="val 10000"/>
          </a:avLst>
        </a:prstGeom>
        <a:solidFill>
          <a:srgbClr val="333F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Qtd. Copos</a:t>
          </a:r>
        </a:p>
      </dsp:txBody>
      <dsp:txXfrm>
        <a:off x="1092294" y="4588401"/>
        <a:ext cx="963316" cy="770550"/>
      </dsp:txXfrm>
    </dsp:sp>
    <dsp:sp modelId="{A3F91FDB-A3EA-4CC5-A5E0-793A4A008238}">
      <dsp:nvSpPr>
        <dsp:cNvPr id="0" name=""/>
        <dsp:cNvSpPr/>
      </dsp:nvSpPr>
      <dsp:spPr>
        <a:xfrm>
          <a:off x="2100716" y="4564428"/>
          <a:ext cx="1011262" cy="818496"/>
        </a:xfrm>
        <a:prstGeom prst="roundRect">
          <a:avLst>
            <a:gd name="adj" fmla="val 10000"/>
          </a:avLst>
        </a:prstGeom>
        <a:solidFill>
          <a:srgbClr val="333F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Nro. De Acessos</a:t>
          </a:r>
        </a:p>
      </dsp:txBody>
      <dsp:txXfrm>
        <a:off x="2124689" y="4588401"/>
        <a:ext cx="963316" cy="770550"/>
      </dsp:txXfrm>
    </dsp:sp>
    <dsp:sp modelId="{6F2E7E02-805B-4F30-B71C-AF521FAEDE92}">
      <dsp:nvSpPr>
        <dsp:cNvPr id="0" name=""/>
        <dsp:cNvSpPr/>
      </dsp:nvSpPr>
      <dsp:spPr>
        <a:xfrm>
          <a:off x="3154348" y="2826484"/>
          <a:ext cx="3076259" cy="1551533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b="1" kern="1200" dirty="0"/>
            <a:t>Contínua</a:t>
          </a:r>
        </a:p>
      </dsp:txBody>
      <dsp:txXfrm>
        <a:off x="3199791" y="2871927"/>
        <a:ext cx="2985373" cy="1460647"/>
      </dsp:txXfrm>
    </dsp:sp>
    <dsp:sp modelId="{432B28EF-35FF-458C-AD12-7D339C92B3E0}">
      <dsp:nvSpPr>
        <dsp:cNvPr id="0" name=""/>
        <dsp:cNvSpPr/>
      </dsp:nvSpPr>
      <dsp:spPr>
        <a:xfrm>
          <a:off x="3154451" y="4564428"/>
          <a:ext cx="1011262" cy="818496"/>
        </a:xfrm>
        <a:prstGeom prst="roundRect">
          <a:avLst>
            <a:gd name="adj" fmla="val 10000"/>
          </a:avLst>
        </a:prstGeom>
        <a:solidFill>
          <a:srgbClr val="1F4E7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Altura</a:t>
          </a:r>
        </a:p>
      </dsp:txBody>
      <dsp:txXfrm>
        <a:off x="3178424" y="4588401"/>
        <a:ext cx="963316" cy="770550"/>
      </dsp:txXfrm>
    </dsp:sp>
    <dsp:sp modelId="{9888843A-48D4-45F3-A7A7-3CBFBF3EB8DB}">
      <dsp:nvSpPr>
        <dsp:cNvPr id="0" name=""/>
        <dsp:cNvSpPr/>
      </dsp:nvSpPr>
      <dsp:spPr>
        <a:xfrm>
          <a:off x="4186846" y="4564428"/>
          <a:ext cx="1011262" cy="818496"/>
        </a:xfrm>
        <a:prstGeom prst="roundRect">
          <a:avLst>
            <a:gd name="adj" fmla="val 10000"/>
          </a:avLst>
        </a:prstGeom>
        <a:solidFill>
          <a:srgbClr val="1F4E7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Peso</a:t>
          </a:r>
        </a:p>
      </dsp:txBody>
      <dsp:txXfrm>
        <a:off x="4210819" y="4588401"/>
        <a:ext cx="963316" cy="770550"/>
      </dsp:txXfrm>
    </dsp:sp>
    <dsp:sp modelId="{4DD97C98-6DEB-4661-A8F7-0A047D7B02A0}">
      <dsp:nvSpPr>
        <dsp:cNvPr id="0" name=""/>
        <dsp:cNvSpPr/>
      </dsp:nvSpPr>
      <dsp:spPr>
        <a:xfrm>
          <a:off x="5219241" y="4564428"/>
          <a:ext cx="1011262" cy="818496"/>
        </a:xfrm>
        <a:prstGeom prst="roundRect">
          <a:avLst>
            <a:gd name="adj" fmla="val 10000"/>
          </a:avLst>
        </a:prstGeom>
        <a:solidFill>
          <a:srgbClr val="1F4E7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Salário</a:t>
          </a:r>
        </a:p>
      </dsp:txBody>
      <dsp:txXfrm>
        <a:off x="5243214" y="4588401"/>
        <a:ext cx="963316" cy="770550"/>
      </dsp:txXfrm>
    </dsp:sp>
    <dsp:sp modelId="{4841E045-FD5C-4F17-9A0C-97BEF1DFB572}">
      <dsp:nvSpPr>
        <dsp:cNvPr id="0" name=""/>
        <dsp:cNvSpPr/>
      </dsp:nvSpPr>
      <dsp:spPr>
        <a:xfrm>
          <a:off x="6312699" y="1740682"/>
          <a:ext cx="5202897" cy="896259"/>
        </a:xfrm>
        <a:prstGeom prst="roundRect">
          <a:avLst>
            <a:gd name="adj" fmla="val 10000"/>
          </a:avLst>
        </a:prstGeom>
        <a:solidFill>
          <a:srgbClr val="843C0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b="1" kern="1200" dirty="0"/>
            <a:t>Qualitativa </a:t>
          </a:r>
          <a:r>
            <a:rPr lang="pt-BR" sz="3600" b="0" kern="1200" dirty="0"/>
            <a:t>ou</a:t>
          </a:r>
          <a:r>
            <a:rPr lang="pt-BR" sz="3600" b="1" kern="1200" dirty="0"/>
            <a:t> Categórica</a:t>
          </a:r>
        </a:p>
      </dsp:txBody>
      <dsp:txXfrm>
        <a:off x="6338950" y="1766933"/>
        <a:ext cx="5150395" cy="843757"/>
      </dsp:txXfrm>
    </dsp:sp>
    <dsp:sp modelId="{19532588-5AFE-4342-B195-4FEE7FAE475D}">
      <dsp:nvSpPr>
        <dsp:cNvPr id="0" name=""/>
        <dsp:cNvSpPr/>
      </dsp:nvSpPr>
      <dsp:spPr>
        <a:xfrm>
          <a:off x="6360715" y="2823350"/>
          <a:ext cx="2043739" cy="1551533"/>
        </a:xfrm>
        <a:prstGeom prst="roundRect">
          <a:avLst>
            <a:gd name="adj" fmla="val 10000"/>
          </a:avLst>
        </a:prstGeom>
        <a:solidFill>
          <a:schemeClr val="accent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b="1" kern="1200" dirty="0"/>
            <a:t>Nominal</a:t>
          </a:r>
        </a:p>
      </dsp:txBody>
      <dsp:txXfrm>
        <a:off x="6406158" y="2868793"/>
        <a:ext cx="1952853" cy="1460647"/>
      </dsp:txXfrm>
    </dsp:sp>
    <dsp:sp modelId="{B2F97A6C-9CEB-497A-B51F-1533609B1F99}">
      <dsp:nvSpPr>
        <dsp:cNvPr id="0" name=""/>
        <dsp:cNvSpPr/>
      </dsp:nvSpPr>
      <dsp:spPr>
        <a:xfrm>
          <a:off x="6360757" y="4561294"/>
          <a:ext cx="1011262" cy="818496"/>
        </a:xfrm>
        <a:prstGeom prst="roundRect">
          <a:avLst>
            <a:gd name="adj" fmla="val 10000"/>
          </a:avLst>
        </a:prstGeom>
        <a:solidFill>
          <a:srgbClr val="843C0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Profissão</a:t>
          </a:r>
        </a:p>
      </dsp:txBody>
      <dsp:txXfrm>
        <a:off x="6384730" y="4585267"/>
        <a:ext cx="963316" cy="770550"/>
      </dsp:txXfrm>
    </dsp:sp>
    <dsp:sp modelId="{DBE446C8-A7C9-4829-AF06-11765E4341CA}">
      <dsp:nvSpPr>
        <dsp:cNvPr id="0" name=""/>
        <dsp:cNvSpPr/>
      </dsp:nvSpPr>
      <dsp:spPr>
        <a:xfrm>
          <a:off x="7393152" y="4561294"/>
          <a:ext cx="1011262" cy="818496"/>
        </a:xfrm>
        <a:prstGeom prst="roundRect">
          <a:avLst>
            <a:gd name="adj" fmla="val 10000"/>
          </a:avLst>
        </a:prstGeom>
        <a:solidFill>
          <a:srgbClr val="843C0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Religião</a:t>
          </a:r>
        </a:p>
      </dsp:txBody>
      <dsp:txXfrm>
        <a:off x="7417125" y="4585267"/>
        <a:ext cx="963316" cy="770550"/>
      </dsp:txXfrm>
    </dsp:sp>
    <dsp:sp modelId="{FD5AE52F-9C4B-45B5-AE85-2FDF9F7F7181}">
      <dsp:nvSpPr>
        <dsp:cNvPr id="0" name=""/>
        <dsp:cNvSpPr/>
      </dsp:nvSpPr>
      <dsp:spPr>
        <a:xfrm>
          <a:off x="8446721" y="2823350"/>
          <a:ext cx="3076217" cy="1551533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600" b="1" kern="1200" dirty="0"/>
            <a:t>Ordinal</a:t>
          </a:r>
        </a:p>
      </dsp:txBody>
      <dsp:txXfrm>
        <a:off x="8492164" y="2868793"/>
        <a:ext cx="2985331" cy="1460647"/>
      </dsp:txXfrm>
    </dsp:sp>
    <dsp:sp modelId="{5D126DC8-1330-4CD6-8513-6BEAF44CC263}">
      <dsp:nvSpPr>
        <dsp:cNvPr id="0" name=""/>
        <dsp:cNvSpPr/>
      </dsp:nvSpPr>
      <dsp:spPr>
        <a:xfrm>
          <a:off x="8446804" y="4561294"/>
          <a:ext cx="1011262" cy="818496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Escolaridade</a:t>
          </a:r>
        </a:p>
      </dsp:txBody>
      <dsp:txXfrm>
        <a:off x="8470777" y="4585267"/>
        <a:ext cx="963316" cy="770550"/>
      </dsp:txXfrm>
    </dsp:sp>
    <dsp:sp modelId="{210EEB43-A407-4AE8-B3D0-02BFFACF960B}">
      <dsp:nvSpPr>
        <dsp:cNvPr id="0" name=""/>
        <dsp:cNvSpPr/>
      </dsp:nvSpPr>
      <dsp:spPr>
        <a:xfrm>
          <a:off x="9479199" y="4561294"/>
          <a:ext cx="1011262" cy="818496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Estágio da doença</a:t>
          </a:r>
        </a:p>
      </dsp:txBody>
      <dsp:txXfrm>
        <a:off x="9503172" y="4585267"/>
        <a:ext cx="963316" cy="770550"/>
      </dsp:txXfrm>
    </dsp:sp>
    <dsp:sp modelId="{17A19351-7776-4125-B4A8-4EED518C6920}">
      <dsp:nvSpPr>
        <dsp:cNvPr id="0" name=""/>
        <dsp:cNvSpPr/>
      </dsp:nvSpPr>
      <dsp:spPr>
        <a:xfrm>
          <a:off x="10511594" y="4561294"/>
          <a:ext cx="1011262" cy="818496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b="1" kern="1200" dirty="0"/>
            <a:t>Classe Social</a:t>
          </a:r>
        </a:p>
      </dsp:txBody>
      <dsp:txXfrm>
        <a:off x="10535567" y="4585267"/>
        <a:ext cx="963316" cy="770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BA9CD7-30F9-E663-E6E6-6E9093D38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77A2B5-3752-DE81-54EE-B57B2E549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F1B14D-2394-0FC2-2C1C-83B8DB05F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B43D9A-13D0-2E22-42C8-A9080842A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5F0D6B-476C-DD0A-5494-BEBAD1C54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5338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172226-FC70-4047-8089-F4A223BB7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4D33A5B-7F59-70B5-6CDE-33C2C59D2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737CF2-894F-F06B-D856-88C3112C2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A61191-269F-3B7E-40ED-2BB237BF7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18BBA3-156A-EC6E-C4D5-4634606F1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4648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1DBCF6C-E758-4518-72D3-7BA0A2C092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E8B3126-F1C1-B5B1-902B-2151F7E23F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6FDF342-FA03-82B6-C978-0AE604ED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BEAC0F-D72E-F2FB-E9CB-34998308C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CE3A13D-3211-2E84-6548-66FE995BF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4246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DBFCE-923E-17B2-D586-976E84B1C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6A79CF-9686-A8C9-C910-EA387B545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B043AD-A120-AFE3-5361-6BE082087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9164D2-44EB-DD9F-6314-E5B114D21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F4FB58A-4ED1-B330-9CF4-7C337FDE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2121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013D75-60F4-7A55-32FC-712293B70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D88081-4BED-6475-D54D-B6DEDB43E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015A77-9E0F-F013-6C96-3ABD7EB39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A26AFC-E6AB-3CB4-2DFC-E4CDDB23B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668478-65AF-98F7-68B7-52A1390D3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897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F79328-4EA9-AD29-8384-3ABE5E9E2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032916-B651-CC13-823B-9B27AEF2A9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197643F-F6BC-E573-D953-E6F2B7A5A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F638439-5972-5021-F606-C3C082863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C8847E-9554-51E4-D2F2-B6BE4FDD6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9EC360D-3AA3-1C18-F659-53F907656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0561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74AF99-BC6B-2666-214D-62C3BDC7A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BCC40F-EB69-D8AE-D059-E22F5B7DF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B574A95-E677-DFA6-E858-42050B10AB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52B0BE7-0354-5610-FE5E-1448D76E39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DA35016-F935-B82A-1FE9-39CF68C558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668780E-D26B-FC22-07C2-0A5E4C87E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1D1590A-7B7B-4654-3FEB-1907C6C20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D27F08B-52F7-097F-3748-1B643132A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6209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365CED-CA9A-52DE-05C7-E241D9618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F62B576-6AC4-A612-D670-53C9277C5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29AC716-46F4-6225-452A-0AF7016F2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CECE74D-59EE-73B3-D381-6224482BE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8687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9DBD22-C9CA-54BF-DF88-E3533151A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02F27A3-696B-6075-EF51-F339C75BF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D048632-2309-3733-5521-77663F25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3430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278F2C-C8F2-77BD-B8CE-8E813B268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E168E9-5C20-5135-1C60-C5E865B24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2DA2B4A-BAE7-ED90-DA4E-4B482949F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CFCCE90-62B2-C80D-B493-30E9EBA29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56E2A0C-DA79-166A-9442-BA2AE2870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75791C-B228-3197-2C61-BF97E3748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5545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7CFB0-94C6-BA98-67CA-93E326810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D5A965E-F13D-DA2E-2808-4A160ED0FC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E4B634-6417-4BFC-0095-DA0F5721C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1E2E82C-D8CD-5B4C-BE3F-0CC7DA398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526123-6C80-E2D3-E0FD-B4CC0720E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D54BBF5-7CD4-01D8-461F-2DEE3E694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485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A3310B9-5A2B-759F-75BF-A6FF102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AD4533-0963-FF03-46D8-5A8832E4D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14F72A-2270-1261-63ED-180AA1E90E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262D4-C7EE-43FF-AD1D-0B4915A33C09}" type="datetimeFigureOut">
              <a:rPr lang="pt-BR" smtClean="0"/>
              <a:t>24/04/2023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CAB097-1AE5-4F4E-1254-D1CFA3FDCF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930359-6643-5084-DCCC-45404AC2EC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B9372-F7BB-4B5E-9F28-530FF8F3C2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0642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DE287B5A-7CEE-5E3D-F62B-F37B0CFBD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5A77424-00AD-3FC8-CF90-0363FD023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362" y="2392654"/>
            <a:ext cx="3952102" cy="50296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1DD7629-5979-7E3E-3912-3363EAA36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372" y="3217128"/>
            <a:ext cx="4074765" cy="50296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79067BAC-4826-C16B-3282-0068727B3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372" y="3959265"/>
            <a:ext cx="4074765" cy="502964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F2D5CDB8-1D44-E662-862D-45B1E2FF924C}"/>
              </a:ext>
            </a:extLst>
          </p:cNvPr>
          <p:cNvSpPr txBox="1"/>
          <p:nvPr/>
        </p:nvSpPr>
        <p:spPr>
          <a:xfrm>
            <a:off x="6775372" y="3270738"/>
            <a:ext cx="14981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Classificação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66CD44A-D50D-3CDF-4EC3-B525ED555227}"/>
              </a:ext>
            </a:extLst>
          </p:cNvPr>
          <p:cNvSpPr txBox="1"/>
          <p:nvPr/>
        </p:nvSpPr>
        <p:spPr>
          <a:xfrm>
            <a:off x="6775372" y="3962518"/>
            <a:ext cx="1242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Regressão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224D2A22-B9A2-3109-8E89-377C07992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67" y="4701402"/>
            <a:ext cx="4293062" cy="60785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D6882FA-1DB1-8895-9B00-58C67C0D458A}"/>
              </a:ext>
            </a:extLst>
          </p:cNvPr>
          <p:cNvSpPr txBox="1"/>
          <p:nvPr/>
        </p:nvSpPr>
        <p:spPr>
          <a:xfrm>
            <a:off x="6775372" y="4692905"/>
            <a:ext cx="40170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Características das Variáveis de saída</a:t>
            </a:r>
          </a:p>
          <a:p>
            <a:r>
              <a:rPr lang="pt-BR" sz="2000" dirty="0"/>
              <a:t>Contínuas e discretas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0EB137-B248-401A-3A26-1DCDAE3A9F8E}"/>
              </a:ext>
            </a:extLst>
          </p:cNvPr>
          <p:cNvSpPr txBox="1"/>
          <p:nvPr/>
        </p:nvSpPr>
        <p:spPr>
          <a:xfrm>
            <a:off x="6775372" y="2556174"/>
            <a:ext cx="1322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2471618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F3E009D-D1FB-AB4F-08D6-7CBCA70CAF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32448"/>
            <a:ext cx="12192000" cy="925551"/>
          </a:xfrm>
          <a:prstGeom prst="rect">
            <a:avLst/>
          </a:prstGeom>
        </p:spPr>
      </p:pic>
      <p:pic>
        <p:nvPicPr>
          <p:cNvPr id="3" name="Imagem 2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CB384CE9-C92D-73C0-4CB3-2371DA1E8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00" y="-181656"/>
            <a:ext cx="2546166" cy="2546166"/>
          </a:xfrm>
          <a:prstGeom prst="rect">
            <a:avLst/>
          </a:prstGeom>
        </p:spPr>
      </p:pic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54C7F42E-F9DC-849E-83A2-D2A18715FD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453" y="1835404"/>
            <a:ext cx="723068" cy="72306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24EEB16-6C99-A9D2-4A0F-F28255DDB725}"/>
              </a:ext>
            </a:extLst>
          </p:cNvPr>
          <p:cNvSpPr txBox="1"/>
          <p:nvPr/>
        </p:nvSpPr>
        <p:spPr>
          <a:xfrm>
            <a:off x="2619121" y="2039920"/>
            <a:ext cx="87600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0070C0"/>
                </a:solidFill>
              </a:rPr>
              <a:t>Scikit-learn</a:t>
            </a:r>
            <a:r>
              <a:rPr lang="pt-BR" sz="3200" dirty="0"/>
              <a:t> é uma </a:t>
            </a:r>
            <a:r>
              <a:rPr lang="pt-BR" sz="3200" i="1" dirty="0">
                <a:solidFill>
                  <a:srgbClr val="0070C0"/>
                </a:solidFill>
              </a:rPr>
              <a:t>biblioteca</a:t>
            </a:r>
            <a:r>
              <a:rPr lang="pt-BR" sz="3200" dirty="0"/>
              <a:t> gratuita, de </a:t>
            </a:r>
            <a:r>
              <a:rPr lang="pt-BR" sz="3200" i="1" dirty="0">
                <a:solidFill>
                  <a:srgbClr val="0070C0"/>
                </a:solidFill>
              </a:rPr>
              <a:t>código aberto</a:t>
            </a:r>
            <a:r>
              <a:rPr lang="pt-BR" sz="3200" dirty="0"/>
              <a:t>, para Machine Learning (Aprendizado de Máquina) em Python. Ela fornece uma seleção de recursos eficientes para </a:t>
            </a:r>
            <a:r>
              <a:rPr lang="pt-BR" sz="3200" i="1" dirty="0">
                <a:solidFill>
                  <a:srgbClr val="0070C0"/>
                </a:solidFill>
              </a:rPr>
              <a:t>modelagem estatística</a:t>
            </a:r>
            <a:r>
              <a:rPr lang="pt-BR" sz="3200" dirty="0"/>
              <a:t>, análise e mineração de dados, além de suporte ao aprendizado </a:t>
            </a:r>
            <a:r>
              <a:rPr lang="pt-BR" sz="3200" i="1" dirty="0">
                <a:solidFill>
                  <a:srgbClr val="0070C0"/>
                </a:solidFill>
              </a:rPr>
              <a:t>supervisionado</a:t>
            </a:r>
            <a:r>
              <a:rPr lang="pt-BR" sz="3200" dirty="0"/>
              <a:t> e não </a:t>
            </a:r>
            <a:r>
              <a:rPr lang="pt-BR" sz="3200" i="1" dirty="0">
                <a:solidFill>
                  <a:srgbClr val="0070C0"/>
                </a:solidFill>
              </a:rPr>
              <a:t>supervisionado</a:t>
            </a:r>
            <a:r>
              <a:rPr lang="pt-BR" sz="3200" dirty="0"/>
              <a:t>. 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57510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32CFDFD-38C2-C697-46FA-6D72A78F40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76" b="16067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4795A45-0864-3F46-9853-2106EB66994A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B60E7">
              <a:alpha val="9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BCA4141-2BE7-2228-2BDF-6E17E3CC5F04}"/>
              </a:ext>
            </a:extLst>
          </p:cNvPr>
          <p:cNvSpPr txBox="1"/>
          <p:nvPr/>
        </p:nvSpPr>
        <p:spPr>
          <a:xfrm>
            <a:off x="0" y="2702282"/>
            <a:ext cx="12191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</a:rPr>
              <a:t>Pandas</a:t>
            </a:r>
            <a:endParaRPr lang="pt-B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529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F3E009D-D1FB-AB4F-08D6-7CBCA70CAF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32448"/>
            <a:ext cx="12192000" cy="925551"/>
          </a:xfrm>
          <a:prstGeom prst="rect">
            <a:avLst/>
          </a:prstGeom>
        </p:spPr>
      </p:pic>
      <p:pic>
        <p:nvPicPr>
          <p:cNvPr id="4" name="Imagem 3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42D8DF3C-E2E4-5F28-608F-0D5D6CCB5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985" y="180622"/>
            <a:ext cx="4834793" cy="555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996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F3E009D-D1FB-AB4F-08D6-7CBCA70CAF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43465"/>
            <a:ext cx="12192000" cy="925551"/>
          </a:xfrm>
          <a:prstGeom prst="rect">
            <a:avLst/>
          </a:prstGeom>
        </p:spPr>
      </p:pic>
      <p:pic>
        <p:nvPicPr>
          <p:cNvPr id="5" name="Imagem 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DB92DAB4-FCE1-7A00-44B1-764055B22B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985" y="180622"/>
            <a:ext cx="4834793" cy="555689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260FBBB-ABA6-A8A6-61CD-AA39B2FEE22B}"/>
              </a:ext>
            </a:extLst>
          </p:cNvPr>
          <p:cNvSpPr/>
          <p:nvPr/>
        </p:nvSpPr>
        <p:spPr>
          <a:xfrm>
            <a:off x="1" y="0"/>
            <a:ext cx="12192000" cy="5932448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763AF807-650B-DF7D-C75F-37932A1C7B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78" y="633950"/>
            <a:ext cx="2857500" cy="847725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CC98CA13-453C-2161-03FA-FD11F54CBC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760" y="1754091"/>
            <a:ext cx="723068" cy="72306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CE6D435-BAB7-FF4F-258D-0BA96B3A4228}"/>
              </a:ext>
            </a:extLst>
          </p:cNvPr>
          <p:cNvSpPr txBox="1"/>
          <p:nvPr/>
        </p:nvSpPr>
        <p:spPr>
          <a:xfrm>
            <a:off x="1919828" y="1989300"/>
            <a:ext cx="93127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Dentro do pacote </a:t>
            </a:r>
            <a:r>
              <a:rPr lang="pt-BR" sz="3200" b="1" dirty="0">
                <a:solidFill>
                  <a:srgbClr val="2B60E7"/>
                </a:solidFill>
              </a:rPr>
              <a:t>Pandas</a:t>
            </a:r>
            <a:r>
              <a:rPr lang="pt-BR" sz="3200" dirty="0"/>
              <a:t>, temos dois objetos primários importantes: as </a:t>
            </a:r>
            <a:r>
              <a:rPr lang="pt-BR" sz="3200" i="1" dirty="0">
                <a:solidFill>
                  <a:srgbClr val="2B60E7"/>
                </a:solidFill>
              </a:rPr>
              <a:t>Series</a:t>
            </a:r>
            <a:r>
              <a:rPr lang="pt-BR" sz="3200" dirty="0"/>
              <a:t> e os </a:t>
            </a:r>
            <a:r>
              <a:rPr lang="pt-BR" sz="3200" i="1" dirty="0" err="1">
                <a:solidFill>
                  <a:srgbClr val="2B60E7"/>
                </a:solidFill>
              </a:rPr>
              <a:t>DataFrames</a:t>
            </a:r>
            <a:r>
              <a:rPr lang="pt-BR" sz="3200" dirty="0"/>
              <a:t>. Para entendermos um pouco melhor sobre essas estruturas, vamos utilizar o conjunto de dados de emissão de CO2, que traz algumas informações a respeito das características de um determinado automóvel.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2136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F3E009D-D1FB-AB4F-08D6-7CBCA70CAF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43465"/>
            <a:ext cx="12192000" cy="925551"/>
          </a:xfrm>
          <a:prstGeom prst="rect">
            <a:avLst/>
          </a:prstGeom>
        </p:spPr>
      </p:pic>
      <p:pic>
        <p:nvPicPr>
          <p:cNvPr id="5" name="Imagem 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DB92DAB4-FCE1-7A00-44B1-764055B22B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985" y="180622"/>
            <a:ext cx="4834793" cy="555689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260FBBB-ABA6-A8A6-61CD-AA39B2FEE22B}"/>
              </a:ext>
            </a:extLst>
          </p:cNvPr>
          <p:cNvSpPr/>
          <p:nvPr/>
        </p:nvSpPr>
        <p:spPr>
          <a:xfrm>
            <a:off x="1" y="0"/>
            <a:ext cx="12192000" cy="5932448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763AF807-650B-DF7D-C75F-37932A1C7B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78" y="633950"/>
            <a:ext cx="2857500" cy="847725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CC98CA13-453C-2161-03FA-FD11F54CBC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453" y="1835404"/>
            <a:ext cx="723068" cy="72306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CE6D435-BAB7-FF4F-258D-0BA96B3A4228}"/>
              </a:ext>
            </a:extLst>
          </p:cNvPr>
          <p:cNvSpPr txBox="1"/>
          <p:nvPr/>
        </p:nvSpPr>
        <p:spPr>
          <a:xfrm>
            <a:off x="2619121" y="1893629"/>
            <a:ext cx="893557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Apesar do nome da biblioteca ser associado ao mamífero da família de ursos, tal qual o Python é associado com a espécie de cobra erroneamente, o nome da biblioteca Pandas é derivado do termo </a:t>
            </a:r>
            <a:r>
              <a:rPr lang="pt-BR" sz="3200" b="1" dirty="0" err="1">
                <a:solidFill>
                  <a:srgbClr val="2B60E7"/>
                </a:solidFill>
              </a:rPr>
              <a:t>Pan</a:t>
            </a:r>
            <a:r>
              <a:rPr lang="pt-BR" sz="3200" dirty="0" err="1"/>
              <a:t>el</a:t>
            </a:r>
            <a:r>
              <a:rPr lang="pt-BR" sz="3200" dirty="0"/>
              <a:t> </a:t>
            </a:r>
            <a:r>
              <a:rPr lang="pt-BR" sz="3200" b="1" dirty="0">
                <a:solidFill>
                  <a:srgbClr val="2B60E7"/>
                </a:solidFill>
              </a:rPr>
              <a:t>Da</a:t>
            </a:r>
            <a:r>
              <a:rPr lang="pt-BR" sz="3200" dirty="0"/>
              <a:t>ta, um conceito em inglês relacionado ao campo de estudo da econometria.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341187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F3E009D-D1FB-AB4F-08D6-7CBCA70CAF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43465"/>
            <a:ext cx="12192000" cy="925551"/>
          </a:xfrm>
          <a:prstGeom prst="rect">
            <a:avLst/>
          </a:prstGeom>
        </p:spPr>
      </p:pic>
      <p:pic>
        <p:nvPicPr>
          <p:cNvPr id="5" name="Imagem 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DB92DAB4-FCE1-7A00-44B1-764055B22B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985" y="180622"/>
            <a:ext cx="4834793" cy="555689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260FBBB-ABA6-A8A6-61CD-AA39B2FEE22B}"/>
              </a:ext>
            </a:extLst>
          </p:cNvPr>
          <p:cNvSpPr/>
          <p:nvPr/>
        </p:nvSpPr>
        <p:spPr>
          <a:xfrm>
            <a:off x="1" y="0"/>
            <a:ext cx="12192000" cy="5932448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763AF807-650B-DF7D-C75F-37932A1C7B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78" y="633950"/>
            <a:ext cx="2857500" cy="847725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CC98CA13-453C-2161-03FA-FD11F54CBC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453" y="1835404"/>
            <a:ext cx="723068" cy="72306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CE6D435-BAB7-FF4F-258D-0BA96B3A4228}"/>
              </a:ext>
            </a:extLst>
          </p:cNvPr>
          <p:cNvSpPr txBox="1"/>
          <p:nvPr/>
        </p:nvSpPr>
        <p:spPr>
          <a:xfrm>
            <a:off x="2619121" y="2039920"/>
            <a:ext cx="87600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0070C0"/>
                </a:solidFill>
              </a:rPr>
              <a:t>Pandas</a:t>
            </a:r>
            <a:r>
              <a:rPr lang="pt-BR" sz="3200" dirty="0"/>
              <a:t> é uma biblioteca para </a:t>
            </a:r>
            <a:r>
              <a:rPr lang="pt-BR" sz="3200" b="1" dirty="0"/>
              <a:t>Ciência de Dados </a:t>
            </a:r>
            <a:r>
              <a:rPr lang="pt-BR" sz="3200" dirty="0"/>
              <a:t>de código aberto (</a:t>
            </a:r>
            <a:r>
              <a:rPr lang="pt-BR" sz="3200" i="1" dirty="0">
                <a:solidFill>
                  <a:srgbClr val="0070C0"/>
                </a:solidFill>
              </a:rPr>
              <a:t>open source</a:t>
            </a:r>
            <a:r>
              <a:rPr lang="pt-BR" sz="3200" dirty="0"/>
              <a:t>), construída sobre a linguagem </a:t>
            </a:r>
            <a:r>
              <a:rPr lang="pt-BR" sz="3200" b="1" dirty="0"/>
              <a:t>Python</a:t>
            </a:r>
            <a:r>
              <a:rPr lang="pt-BR" sz="3200" dirty="0"/>
              <a:t>, e que fornece uma abordagem rápida e flexível, com estruturas robustas para se trabalhar com dados relacionais (ou rotulados), e tudo isso de maneira simples e intuitiva.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566012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F3E009D-D1FB-AB4F-08D6-7CBCA70CAF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43465"/>
            <a:ext cx="12192000" cy="925551"/>
          </a:xfrm>
          <a:prstGeom prst="rect">
            <a:avLst/>
          </a:prstGeom>
        </p:spPr>
      </p:pic>
      <p:pic>
        <p:nvPicPr>
          <p:cNvPr id="5" name="Imagem 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DB92DAB4-FCE1-7A00-44B1-764055B22B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985" y="180622"/>
            <a:ext cx="4834793" cy="555689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260FBBB-ABA6-A8A6-61CD-AA39B2FEE22B}"/>
              </a:ext>
            </a:extLst>
          </p:cNvPr>
          <p:cNvSpPr/>
          <p:nvPr/>
        </p:nvSpPr>
        <p:spPr>
          <a:xfrm>
            <a:off x="1" y="0"/>
            <a:ext cx="12192000" cy="5932448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763AF807-650B-DF7D-C75F-37932A1C7B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78" y="633950"/>
            <a:ext cx="2857500" cy="847725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CC98CA13-453C-2161-03FA-FD11F54CBC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815" y="1481675"/>
            <a:ext cx="723068" cy="72306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AF3CF24-C549-FBB8-2390-DD7C44D3534E}"/>
              </a:ext>
            </a:extLst>
          </p:cNvPr>
          <p:cNvSpPr txBox="1"/>
          <p:nvPr/>
        </p:nvSpPr>
        <p:spPr>
          <a:xfrm>
            <a:off x="7401503" y="1599032"/>
            <a:ext cx="45670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O</a:t>
            </a:r>
            <a:r>
              <a:rPr lang="pt-BR" sz="3200" b="1" dirty="0">
                <a:solidFill>
                  <a:srgbClr val="0070C0"/>
                </a:solidFill>
              </a:rPr>
              <a:t> Pandas</a:t>
            </a:r>
            <a:r>
              <a:rPr lang="pt-BR" sz="3200" dirty="0"/>
              <a:t> possui um excelente </a:t>
            </a:r>
            <a:r>
              <a:rPr lang="pt-BR" sz="3200" i="1" dirty="0">
                <a:solidFill>
                  <a:srgbClr val="0070C0"/>
                </a:solidFill>
              </a:rPr>
              <a:t>documentação </a:t>
            </a:r>
            <a:r>
              <a:rPr lang="pt-BR" sz="3200" dirty="0"/>
              <a:t>contemplando uma Introdução, um Guia de Usuário, Referências para API e um Guia de desenvolvedor.</a:t>
            </a:r>
            <a:endParaRPr lang="pt-BR" sz="2800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FE2121B-1F32-E508-B636-81254D1D90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253" y="1931624"/>
            <a:ext cx="5538808" cy="3424344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C09CEF5D-01FB-120E-7342-36B26908D6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305892">
            <a:off x="627252" y="1829411"/>
            <a:ext cx="5538808" cy="3424344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98506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5C5C91B-5E2F-F7CC-FD40-4F5134003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24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25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7064EFF8-CB05-8EAA-D463-E5EB2D8BF9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3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81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DEA3252C-39F0-1B86-9B69-8FA9B99BA3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1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8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F3E009D-D1FB-AB4F-08D6-7CBCA70CAF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32448"/>
            <a:ext cx="12192000" cy="925551"/>
          </a:xfrm>
          <a:prstGeom prst="rect">
            <a:avLst/>
          </a:prstGeom>
        </p:spPr>
      </p:pic>
      <p:pic>
        <p:nvPicPr>
          <p:cNvPr id="2" name="Imagem 1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8D621687-D292-4C45-AEAF-32E692F3F2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504"/>
          <a:stretch/>
        </p:blipFill>
        <p:spPr>
          <a:xfrm>
            <a:off x="0" y="0"/>
            <a:ext cx="12192000" cy="92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79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F3E009D-D1FB-AB4F-08D6-7CBCA70CAF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32448"/>
            <a:ext cx="12192000" cy="925551"/>
          </a:xfrm>
          <a:prstGeom prst="rect">
            <a:avLst/>
          </a:prstGeom>
        </p:spPr>
      </p:pic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54C7F42E-F9DC-849E-83A2-D2A18715F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210" y="852910"/>
            <a:ext cx="723068" cy="72306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24EEB16-6C99-A9D2-4A0F-F28255DDB725}"/>
              </a:ext>
            </a:extLst>
          </p:cNvPr>
          <p:cNvSpPr txBox="1"/>
          <p:nvPr/>
        </p:nvSpPr>
        <p:spPr>
          <a:xfrm>
            <a:off x="5716192" y="1050587"/>
            <a:ext cx="608666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0070C0"/>
                </a:solidFill>
              </a:rPr>
              <a:t>Aprendizagem de máquina </a:t>
            </a:r>
            <a:r>
              <a:rPr lang="pt-BR" sz="3200" dirty="0"/>
              <a:t>é um campo da inteligência artificial que se preocupa em desenvolver algoritmos capazes de aprender a partir de dados. Existem diferentes tipos de tarefas de aprendizagem de máquina, entre elas as tarefas de classificação e regressão. </a:t>
            </a:r>
            <a:endParaRPr lang="pt-BR" sz="2800" dirty="0"/>
          </a:p>
        </p:txBody>
      </p:sp>
      <p:pic>
        <p:nvPicPr>
          <p:cNvPr id="9" name="Imagem 8" descr="Imagem digital fictícia de personagem de filme&#10;&#10;Descrição gerada automaticamente com confiança média">
            <a:extLst>
              <a:ext uri="{FF2B5EF4-FFF2-40B4-BE49-F238E27FC236}">
                <a16:creationId xmlns:a16="http://schemas.microsoft.com/office/drawing/2014/main" id="{E4F9E21F-9AD6-F425-7EA0-647D02186E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500" y="178138"/>
            <a:ext cx="6286500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3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m 39">
            <a:extLst>
              <a:ext uri="{FF2B5EF4-FFF2-40B4-BE49-F238E27FC236}">
                <a16:creationId xmlns:a16="http://schemas.microsoft.com/office/drawing/2014/main" id="{74BA48FE-2302-22D6-510B-E2AE58167A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</a:blip>
          <a:stretch>
            <a:fillRect/>
          </a:stretch>
        </p:blipFill>
        <p:spPr>
          <a:xfrm>
            <a:off x="189652" y="-49883"/>
            <a:ext cx="12011144" cy="6739178"/>
          </a:xfrm>
          <a:prstGeom prst="rect">
            <a:avLst/>
          </a:prstGeom>
        </p:spPr>
      </p:pic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EF3E009D-D1FB-AB4F-08D6-7CBCA70CAF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32448"/>
            <a:ext cx="12192000" cy="925551"/>
          </a:xfrm>
          <a:prstGeom prst="rect">
            <a:avLst/>
          </a:prstGeom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437100CE-F746-5027-A891-823A0E41B610}"/>
              </a:ext>
            </a:extLst>
          </p:cNvPr>
          <p:cNvSpPr/>
          <p:nvPr/>
        </p:nvSpPr>
        <p:spPr>
          <a:xfrm>
            <a:off x="6459233" y="929590"/>
            <a:ext cx="2227634" cy="2227634"/>
          </a:xfrm>
          <a:prstGeom prst="ellipse">
            <a:avLst/>
          </a:prstGeom>
          <a:solidFill>
            <a:srgbClr val="FCE6CE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1D562B39-4DA1-E1CA-99EB-5579BC1BD718}"/>
              </a:ext>
            </a:extLst>
          </p:cNvPr>
          <p:cNvSpPr/>
          <p:nvPr/>
        </p:nvSpPr>
        <p:spPr>
          <a:xfrm>
            <a:off x="6785466" y="1255823"/>
            <a:ext cx="1575168" cy="1575168"/>
          </a:xfrm>
          <a:prstGeom prst="ellipse">
            <a:avLst/>
          </a:prstGeom>
          <a:solidFill>
            <a:srgbClr val="F280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554B7AD0-B8DD-E4FA-DD7F-2CFFDF7E9666}"/>
              </a:ext>
            </a:extLst>
          </p:cNvPr>
          <p:cNvSpPr/>
          <p:nvPr/>
        </p:nvSpPr>
        <p:spPr>
          <a:xfrm>
            <a:off x="7116207" y="2993473"/>
            <a:ext cx="2227634" cy="2227634"/>
          </a:xfrm>
          <a:prstGeom prst="ellipse">
            <a:avLst/>
          </a:prstGeom>
          <a:solidFill>
            <a:srgbClr val="FCE6CE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1880DA-9B43-40CF-DF93-BDEF371FD5E6}"/>
              </a:ext>
            </a:extLst>
          </p:cNvPr>
          <p:cNvSpPr/>
          <p:nvPr/>
        </p:nvSpPr>
        <p:spPr>
          <a:xfrm>
            <a:off x="7442440" y="3319706"/>
            <a:ext cx="1575168" cy="1575168"/>
          </a:xfrm>
          <a:prstGeom prst="ellipse">
            <a:avLst/>
          </a:prstGeom>
          <a:solidFill>
            <a:srgbClr val="F280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73C20A84-56A5-A278-3635-E6E6436FE68A}"/>
              </a:ext>
            </a:extLst>
          </p:cNvPr>
          <p:cNvSpPr/>
          <p:nvPr/>
        </p:nvSpPr>
        <p:spPr>
          <a:xfrm>
            <a:off x="5380176" y="2369640"/>
            <a:ext cx="2227634" cy="2227634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8F7199F-4296-8DD1-3D6A-28AA1C19278F}"/>
              </a:ext>
            </a:extLst>
          </p:cNvPr>
          <p:cNvSpPr txBox="1"/>
          <p:nvPr/>
        </p:nvSpPr>
        <p:spPr>
          <a:xfrm>
            <a:off x="5714132" y="3067959"/>
            <a:ext cx="15597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/>
              <a:t>Supervised</a:t>
            </a:r>
          </a:p>
          <a:p>
            <a:pPr algn="ctr"/>
            <a:r>
              <a:rPr lang="pt-BR" sz="2400" b="1" dirty="0"/>
              <a:t>Learning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D9572B2-70C6-0E2A-D72D-4A9061EA6738}"/>
              </a:ext>
            </a:extLst>
          </p:cNvPr>
          <p:cNvSpPr txBox="1"/>
          <p:nvPr/>
        </p:nvSpPr>
        <p:spPr>
          <a:xfrm>
            <a:off x="6819702" y="1874130"/>
            <a:ext cx="15066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CLASSIFICAÇÃO</a:t>
            </a:r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C4DFF18-6FED-1A01-D959-34053313475E}"/>
              </a:ext>
            </a:extLst>
          </p:cNvPr>
          <p:cNvSpPr txBox="1"/>
          <p:nvPr/>
        </p:nvSpPr>
        <p:spPr>
          <a:xfrm>
            <a:off x="7632297" y="3938013"/>
            <a:ext cx="1195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REGRESSÃO</a:t>
            </a:r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1EB922A-E484-68DE-ECFB-9421DFF53605}"/>
              </a:ext>
            </a:extLst>
          </p:cNvPr>
          <p:cNvSpPr txBox="1"/>
          <p:nvPr/>
        </p:nvSpPr>
        <p:spPr>
          <a:xfrm>
            <a:off x="4703522" y="1706387"/>
            <a:ext cx="16130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/>
              <a:t>Reconhecimento</a:t>
            </a:r>
          </a:p>
          <a:p>
            <a:pPr algn="r"/>
            <a:r>
              <a:rPr lang="pt-BR" sz="1600" b="1" dirty="0"/>
              <a:t>de imagem</a:t>
            </a:r>
            <a:endParaRPr lang="pt-BR" sz="2400" b="1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E95451F3-B8F4-1E33-E31A-1274FFBABD2E}"/>
              </a:ext>
            </a:extLst>
          </p:cNvPr>
          <p:cNvSpPr txBox="1"/>
          <p:nvPr/>
        </p:nvSpPr>
        <p:spPr>
          <a:xfrm>
            <a:off x="6742625" y="255508"/>
            <a:ext cx="1275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/>
              <a:t>Detecção de </a:t>
            </a:r>
          </a:p>
          <a:p>
            <a:pPr algn="ctr"/>
            <a:r>
              <a:rPr lang="pt-BR" sz="1600" b="1" dirty="0"/>
              <a:t>Fraudes</a:t>
            </a:r>
            <a:endParaRPr lang="pt-BR" sz="2400" b="1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7788DC3-4B16-10BC-B8B7-B3F01EFD2357}"/>
              </a:ext>
            </a:extLst>
          </p:cNvPr>
          <p:cNvSpPr txBox="1"/>
          <p:nvPr/>
        </p:nvSpPr>
        <p:spPr>
          <a:xfrm>
            <a:off x="8275239" y="687814"/>
            <a:ext cx="17924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/>
              <a:t>Processamento de </a:t>
            </a:r>
          </a:p>
          <a:p>
            <a:r>
              <a:rPr lang="pt-BR" sz="1600" b="1" dirty="0"/>
              <a:t>linguagem natural</a:t>
            </a:r>
            <a:endParaRPr lang="pt-BR" sz="2400" b="1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DC06D06-DE3A-A177-607A-68F161C80ACA}"/>
              </a:ext>
            </a:extLst>
          </p:cNvPr>
          <p:cNvSpPr txBox="1"/>
          <p:nvPr/>
        </p:nvSpPr>
        <p:spPr>
          <a:xfrm>
            <a:off x="8723495" y="1467014"/>
            <a:ext cx="1327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/>
              <a:t>Segmentação</a:t>
            </a:r>
          </a:p>
          <a:p>
            <a:r>
              <a:rPr lang="pt-BR" sz="1600" b="1" dirty="0"/>
              <a:t>de mercado</a:t>
            </a:r>
            <a:endParaRPr lang="pt-BR" sz="2400" b="1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57C61064-0D7C-1BB1-C733-B00EF8CFA544}"/>
              </a:ext>
            </a:extLst>
          </p:cNvPr>
          <p:cNvSpPr txBox="1"/>
          <p:nvPr/>
        </p:nvSpPr>
        <p:spPr>
          <a:xfrm>
            <a:off x="5513257" y="861718"/>
            <a:ext cx="11468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1600" b="1" dirty="0"/>
              <a:t>Previsão</a:t>
            </a:r>
          </a:p>
          <a:p>
            <a:pPr algn="r"/>
            <a:r>
              <a:rPr lang="pt-BR" sz="1600" b="1" dirty="0"/>
              <a:t>de doenças</a:t>
            </a:r>
            <a:endParaRPr lang="pt-BR" sz="2400" b="1" dirty="0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283CEA6D-2F13-BAF9-8800-5BE60AC5FD57}"/>
              </a:ext>
            </a:extLst>
          </p:cNvPr>
          <p:cNvSpPr/>
          <p:nvPr/>
        </p:nvSpPr>
        <p:spPr>
          <a:xfrm>
            <a:off x="6700526" y="1203580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E61F892D-370E-F083-E31A-281E44B44144}"/>
              </a:ext>
            </a:extLst>
          </p:cNvPr>
          <p:cNvSpPr/>
          <p:nvPr/>
        </p:nvSpPr>
        <p:spPr>
          <a:xfrm>
            <a:off x="7301191" y="879341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6B6FFB96-EED0-93E8-06CF-06853DFB0841}"/>
              </a:ext>
            </a:extLst>
          </p:cNvPr>
          <p:cNvSpPr/>
          <p:nvPr/>
        </p:nvSpPr>
        <p:spPr>
          <a:xfrm>
            <a:off x="6404498" y="1874130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434B13E6-0945-1DDB-24CC-0652093DE06B}"/>
              </a:ext>
            </a:extLst>
          </p:cNvPr>
          <p:cNvSpPr/>
          <p:nvPr/>
        </p:nvSpPr>
        <p:spPr>
          <a:xfrm>
            <a:off x="8110831" y="1073833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0C3CC1E7-6B67-8407-B79A-FCE5D22CAD35}"/>
              </a:ext>
            </a:extLst>
          </p:cNvPr>
          <p:cNvSpPr/>
          <p:nvPr/>
        </p:nvSpPr>
        <p:spPr>
          <a:xfrm>
            <a:off x="8562708" y="1656807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431D99AC-F1E2-E7BE-EEB5-C161243E63F9}"/>
              </a:ext>
            </a:extLst>
          </p:cNvPr>
          <p:cNvSpPr/>
          <p:nvPr/>
        </p:nvSpPr>
        <p:spPr>
          <a:xfrm>
            <a:off x="8663848" y="3028846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3BD4B37D-DA85-F3D2-C28B-DF3D43CA31AD}"/>
              </a:ext>
            </a:extLst>
          </p:cNvPr>
          <p:cNvSpPr/>
          <p:nvPr/>
        </p:nvSpPr>
        <p:spPr>
          <a:xfrm>
            <a:off x="9126338" y="3478454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2860E925-5800-0C6F-9F9C-32F21E4A5B0B}"/>
              </a:ext>
            </a:extLst>
          </p:cNvPr>
          <p:cNvSpPr/>
          <p:nvPr/>
        </p:nvSpPr>
        <p:spPr>
          <a:xfrm>
            <a:off x="9252139" y="3997638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792AF301-7E74-7957-557C-91DFAC77623E}"/>
              </a:ext>
            </a:extLst>
          </p:cNvPr>
          <p:cNvSpPr/>
          <p:nvPr/>
        </p:nvSpPr>
        <p:spPr>
          <a:xfrm>
            <a:off x="8713628" y="4981768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2CC60C6C-5967-1220-CE47-47FA67BB39CF}"/>
              </a:ext>
            </a:extLst>
          </p:cNvPr>
          <p:cNvSpPr/>
          <p:nvPr/>
        </p:nvSpPr>
        <p:spPr>
          <a:xfrm>
            <a:off x="9104602" y="4607002"/>
            <a:ext cx="169879" cy="1698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77CA2BB6-3330-0C5A-2BCF-6F0A94B63884}"/>
              </a:ext>
            </a:extLst>
          </p:cNvPr>
          <p:cNvSpPr txBox="1"/>
          <p:nvPr/>
        </p:nvSpPr>
        <p:spPr>
          <a:xfrm>
            <a:off x="9496574" y="3913300"/>
            <a:ext cx="21579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/>
              <a:t>Prever Preços de Ações</a:t>
            </a:r>
            <a:endParaRPr lang="pt-BR" sz="2400" b="1" dirty="0"/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85153101-C99F-7347-969C-7F2748585D9B}"/>
              </a:ext>
            </a:extLst>
          </p:cNvPr>
          <p:cNvSpPr txBox="1"/>
          <p:nvPr/>
        </p:nvSpPr>
        <p:spPr>
          <a:xfrm>
            <a:off x="9284209" y="3372548"/>
            <a:ext cx="115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/>
              <a:t>Forecasting</a:t>
            </a:r>
            <a:endParaRPr lang="pt-BR" sz="2400" b="1" dirty="0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25130C91-1AF8-D808-D7C1-BE4C960F9431}"/>
              </a:ext>
            </a:extLst>
          </p:cNvPr>
          <p:cNvSpPr txBox="1"/>
          <p:nvPr/>
        </p:nvSpPr>
        <p:spPr>
          <a:xfrm>
            <a:off x="9343841" y="4392756"/>
            <a:ext cx="1792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Prever eficácia de Medicamentos</a:t>
            </a:r>
            <a:endParaRPr lang="pt-BR" sz="2400" b="1" dirty="0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F875D3EC-4156-50F7-929F-5A5CB203A808}"/>
              </a:ext>
            </a:extLst>
          </p:cNvPr>
          <p:cNvSpPr txBox="1"/>
          <p:nvPr/>
        </p:nvSpPr>
        <p:spPr>
          <a:xfrm>
            <a:off x="8839900" y="2681978"/>
            <a:ext cx="29143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Prever o desempenho de sistemas mecânicos e elétricos</a:t>
            </a:r>
            <a:endParaRPr lang="pt-BR" sz="2400" b="1" dirty="0"/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B1273D39-3136-1EE2-2F93-CD1020E9D5B5}"/>
              </a:ext>
            </a:extLst>
          </p:cNvPr>
          <p:cNvSpPr txBox="1"/>
          <p:nvPr/>
        </p:nvSpPr>
        <p:spPr>
          <a:xfrm>
            <a:off x="8848552" y="5033487"/>
            <a:ext cx="21437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/>
              <a:t>Prever Propriedade de </a:t>
            </a:r>
          </a:p>
          <a:p>
            <a:r>
              <a:rPr lang="pt-BR" sz="1600" b="1" dirty="0"/>
              <a:t>Novos Materiais</a:t>
            </a:r>
            <a:endParaRPr lang="pt-BR" sz="2400" b="1" dirty="0"/>
          </a:p>
        </p:txBody>
      </p:sp>
      <p:pic>
        <p:nvPicPr>
          <p:cNvPr id="39" name="Imagem 38" descr="Imagem digital fictícia de personagem de filme&#10;&#10;Descrição gerada automaticamente com confiança média">
            <a:extLst>
              <a:ext uri="{FF2B5EF4-FFF2-40B4-BE49-F238E27FC236}">
                <a16:creationId xmlns:a16="http://schemas.microsoft.com/office/drawing/2014/main" id="{53F54A54-7A0A-57F7-1A6E-45914858D3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1"/>
          <a:stretch/>
        </p:blipFill>
        <p:spPr>
          <a:xfrm>
            <a:off x="88652" y="146080"/>
            <a:ext cx="5842562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161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32CFDFD-38C2-C697-46FA-6D72A78F40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76" b="16067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4795A45-0864-3F46-9853-2106EB66994A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B60E7">
              <a:alpha val="9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BCA4141-2BE7-2228-2BDF-6E17E3CC5F04}"/>
              </a:ext>
            </a:extLst>
          </p:cNvPr>
          <p:cNvSpPr txBox="1"/>
          <p:nvPr/>
        </p:nvSpPr>
        <p:spPr>
          <a:xfrm>
            <a:off x="0" y="2702282"/>
            <a:ext cx="12191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</a:rPr>
              <a:t>Classificação</a:t>
            </a:r>
            <a:endParaRPr lang="pt-B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576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32CFDFD-38C2-C697-46FA-6D72A78F40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76" b="16067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4795A45-0864-3F46-9853-2106EB66994A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B60E7">
              <a:alpha val="9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BCA4141-2BE7-2228-2BDF-6E17E3CC5F04}"/>
              </a:ext>
            </a:extLst>
          </p:cNvPr>
          <p:cNvSpPr txBox="1"/>
          <p:nvPr/>
        </p:nvSpPr>
        <p:spPr>
          <a:xfrm>
            <a:off x="0" y="2702282"/>
            <a:ext cx="12191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</a:rPr>
              <a:t>Regressão</a:t>
            </a:r>
            <a:endParaRPr lang="pt-B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671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1F12A6-4EBA-6092-C5B7-661C777EA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78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418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2CB2A2F9-F8E7-7D87-0FE5-1B59CEF48B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3603338"/>
              </p:ext>
            </p:extLst>
          </p:nvPr>
        </p:nvGraphicFramePr>
        <p:xfrm>
          <a:off x="387929" y="304800"/>
          <a:ext cx="11554690" cy="5385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3097E365-3F0F-AE64-6659-E8CAA63A2AE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4"/>
          <a:stretch/>
        </p:blipFill>
        <p:spPr>
          <a:xfrm>
            <a:off x="0" y="5943466"/>
            <a:ext cx="12192000" cy="92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32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32CFDFD-38C2-C697-46FA-6D72A78F40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76" b="16067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4795A45-0864-3F46-9853-2106EB66994A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B60E7">
              <a:alpha val="9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BCA4141-2BE7-2228-2BDF-6E17E3CC5F04}"/>
              </a:ext>
            </a:extLst>
          </p:cNvPr>
          <p:cNvSpPr txBox="1"/>
          <p:nvPr/>
        </p:nvSpPr>
        <p:spPr>
          <a:xfrm>
            <a:off x="0" y="2702282"/>
            <a:ext cx="12191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</a:rPr>
              <a:t>Scikitlearn</a:t>
            </a:r>
            <a:endParaRPr lang="pt-B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95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1617</TotalTime>
  <Words>354</Words>
  <Application>Microsoft Office PowerPoint</Application>
  <PresentationFormat>Widescreen</PresentationFormat>
  <Paragraphs>53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Alan</dc:creator>
  <cp:lastModifiedBy>Alan</cp:lastModifiedBy>
  <cp:revision>3</cp:revision>
  <dcterms:created xsi:type="dcterms:W3CDTF">2023-04-11T16:37:24Z</dcterms:created>
  <dcterms:modified xsi:type="dcterms:W3CDTF">2023-04-24T12:10:57Z</dcterms:modified>
</cp:coreProperties>
</file>

<file path=docProps/thumbnail.jpeg>
</file>